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3" r:id="rId4"/>
    <p:sldId id="259" r:id="rId5"/>
    <p:sldId id="258" r:id="rId6"/>
    <p:sldId id="261" r:id="rId7"/>
    <p:sldId id="260" r:id="rId8"/>
    <p:sldId id="262" r:id="rId9"/>
    <p:sldId id="277" r:id="rId10"/>
    <p:sldId id="278" r:id="rId11"/>
    <p:sldId id="267" r:id="rId12"/>
    <p:sldId id="280" r:id="rId13"/>
    <p:sldId id="279" r:id="rId14"/>
    <p:sldId id="264" r:id="rId15"/>
    <p:sldId id="276" r:id="rId16"/>
    <p:sldId id="281" r:id="rId17"/>
    <p:sldId id="265" r:id="rId18"/>
    <p:sldId id="266" r:id="rId19"/>
    <p:sldId id="268" r:id="rId20"/>
    <p:sldId id="282" r:id="rId21"/>
    <p:sldId id="269" r:id="rId22"/>
    <p:sldId id="283" r:id="rId23"/>
    <p:sldId id="284" r:id="rId24"/>
    <p:sldId id="285" r:id="rId25"/>
    <p:sldId id="287" r:id="rId26"/>
    <p:sldId id="288" r:id="rId27"/>
    <p:sldId id="286" r:id="rId28"/>
    <p:sldId id="270" r:id="rId29"/>
    <p:sldId id="271" r:id="rId30"/>
    <p:sldId id="272" r:id="rId31"/>
    <p:sldId id="274" r:id="rId32"/>
    <p:sldId id="275" r:id="rId33"/>
    <p:sldId id="273" r:id="rId34"/>
  </p:sldIdLst>
  <p:sldSz cx="9144000" cy="6858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itchFamily="-84" charset="0"/>
      <a:defRPr kern="1200">
        <a:solidFill>
          <a:schemeClr val="bg1"/>
        </a:solidFill>
        <a:latin typeface="Arial" pitchFamily="-84" charset="0"/>
        <a:ea typeface="+mn-ea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itchFamily="-84" charset="0"/>
      <a:defRPr kern="1200">
        <a:solidFill>
          <a:schemeClr val="bg1"/>
        </a:solidFill>
        <a:latin typeface="Arial" pitchFamily="-84" charset="0"/>
        <a:ea typeface="+mn-ea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itchFamily="-84" charset="0"/>
      <a:defRPr kern="1200">
        <a:solidFill>
          <a:schemeClr val="bg1"/>
        </a:solidFill>
        <a:latin typeface="Arial" pitchFamily="-84" charset="0"/>
        <a:ea typeface="+mn-ea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itchFamily="-84" charset="0"/>
      <a:defRPr kern="1200">
        <a:solidFill>
          <a:schemeClr val="bg1"/>
        </a:solidFill>
        <a:latin typeface="Arial" pitchFamily="-84" charset="0"/>
        <a:ea typeface="+mn-ea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itchFamily="-84" charset="0"/>
      <a:defRPr kern="1200">
        <a:solidFill>
          <a:schemeClr val="bg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913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60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36097-1C81-F94F-A59A-7CA0FC76EAE7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38207A-93B7-E24F-A1DE-AA731BFDA316}">
      <dgm:prSet phldrT="[Text]" custT="1"/>
      <dgm:spPr/>
      <dgm:t>
        <a:bodyPr/>
        <a:lstStyle/>
        <a:p>
          <a:r>
            <a:rPr lang="en-US" sz="1000" b="1" dirty="0"/>
            <a:t>DES Council</a:t>
          </a:r>
        </a:p>
        <a:p>
          <a:r>
            <a:rPr lang="en-US" sz="1000" b="0" dirty="0" err="1"/>
            <a:t>Fermilab</a:t>
          </a:r>
          <a:r>
            <a:rPr lang="en-US" sz="1000" b="0" dirty="0"/>
            <a:t>, NCSA, NOAO</a:t>
          </a:r>
        </a:p>
      </dgm:t>
    </dgm:pt>
    <dgm:pt modelId="{73F5A654-029B-1544-9DA6-A1816F9B6C80}" type="parTrans" cxnId="{52F7BF2C-2BF7-1142-8128-832C970B5DC0}">
      <dgm:prSet/>
      <dgm:spPr/>
      <dgm:t>
        <a:bodyPr/>
        <a:lstStyle/>
        <a:p>
          <a:endParaRPr lang="en-US"/>
        </a:p>
      </dgm:t>
    </dgm:pt>
    <dgm:pt modelId="{F5F8761C-A73C-B842-AA15-CBB72E7A3E6C}" type="sibTrans" cxnId="{52F7BF2C-2BF7-1142-8128-832C970B5DC0}">
      <dgm:prSet/>
      <dgm:spPr/>
      <dgm:t>
        <a:bodyPr/>
        <a:lstStyle/>
        <a:p>
          <a:endParaRPr lang="en-US"/>
        </a:p>
      </dgm:t>
    </dgm:pt>
    <dgm:pt modelId="{8D5E046C-CE24-8F4B-856D-00DABB4CB252}" type="asst">
      <dgm:prSet phldrT="[Text]" custT="1"/>
      <dgm:spPr/>
      <dgm:t>
        <a:bodyPr/>
        <a:lstStyle/>
        <a:p>
          <a:endParaRPr lang="en-US" sz="1000" dirty="0"/>
        </a:p>
        <a:p>
          <a:r>
            <a:rPr lang="en-US" sz="1000" b="1" dirty="0"/>
            <a:t>DES Project Office</a:t>
          </a:r>
        </a:p>
        <a:p>
          <a:r>
            <a:rPr lang="en-US" sz="1000" dirty="0"/>
            <a:t>J. </a:t>
          </a:r>
          <a:r>
            <a:rPr lang="en-US" sz="1000" dirty="0" err="1"/>
            <a:t>Frieman</a:t>
          </a:r>
          <a:r>
            <a:rPr lang="en-US" sz="1000" dirty="0"/>
            <a:t>, Director</a:t>
          </a:r>
        </a:p>
        <a:p>
          <a:r>
            <a:rPr lang="en-US" sz="1000" dirty="0"/>
            <a:t>R. </a:t>
          </a:r>
          <a:r>
            <a:rPr lang="en-US" sz="1000" dirty="0" err="1"/>
            <a:t>Kron</a:t>
          </a:r>
          <a:r>
            <a:rPr lang="en-US" sz="1000" dirty="0"/>
            <a:t>, Deputy Director</a:t>
          </a:r>
        </a:p>
        <a:p>
          <a:r>
            <a:rPr lang="en-US" sz="1000" dirty="0"/>
            <a:t>J. </a:t>
          </a:r>
          <a:r>
            <a:rPr lang="en-US" sz="1000" dirty="0" err="1"/>
            <a:t>Annis</a:t>
          </a:r>
          <a:r>
            <a:rPr lang="en-US" sz="1000" dirty="0"/>
            <a:t>, Project Scientist</a:t>
          </a:r>
        </a:p>
        <a:p>
          <a:r>
            <a:rPr lang="en-US" sz="1000" dirty="0"/>
            <a:t>D. Tucker, Calibration Scientist</a:t>
          </a:r>
        </a:p>
        <a:p>
          <a:r>
            <a:rPr lang="en-US" sz="1000" dirty="0"/>
            <a:t>D . Finley, Schedule &amp; Shipping</a:t>
          </a:r>
        </a:p>
        <a:p>
          <a:r>
            <a:rPr lang="en-US" sz="1000" b="1" dirty="0"/>
            <a:t>Executive Committee</a:t>
          </a:r>
        </a:p>
        <a:p>
          <a:r>
            <a:rPr lang="en-US" sz="1000" b="0" dirty="0" err="1"/>
            <a:t>Proj</a:t>
          </a:r>
          <a:r>
            <a:rPr lang="en-US" sz="1000" b="0" dirty="0"/>
            <a:t>. Director, Chair</a:t>
          </a:r>
        </a:p>
        <a:p>
          <a:r>
            <a:rPr lang="en-US" sz="1000" b="0" dirty="0"/>
            <a:t>Dep. Director, Vice Chair</a:t>
          </a:r>
        </a:p>
        <a:p>
          <a:r>
            <a:rPr lang="en-US" sz="1000" b="0" dirty="0" err="1"/>
            <a:t>DECam</a:t>
          </a:r>
          <a:r>
            <a:rPr lang="en-US" sz="1000" b="0" dirty="0"/>
            <a:t> PM</a:t>
          </a:r>
        </a:p>
        <a:p>
          <a:r>
            <a:rPr lang="en-US" sz="1000" b="0" dirty="0"/>
            <a:t>DES DM PM</a:t>
          </a:r>
        </a:p>
        <a:p>
          <a:r>
            <a:rPr lang="en-US" sz="1000" b="0" dirty="0"/>
            <a:t>CFIP PM</a:t>
          </a:r>
        </a:p>
        <a:p>
          <a:r>
            <a:rPr lang="en-US" sz="1000" b="0" dirty="0"/>
            <a:t>NOAO Instrument Scientist</a:t>
          </a:r>
        </a:p>
        <a:p>
          <a:r>
            <a:rPr lang="en-US" sz="1000" b="0" dirty="0"/>
            <a:t>DES Project Scientist</a:t>
          </a:r>
        </a:p>
        <a:p>
          <a:r>
            <a:rPr lang="en-US" sz="1000" b="0" dirty="0"/>
            <a:t>Science Committee Chair</a:t>
          </a:r>
        </a:p>
        <a:p>
          <a:r>
            <a:rPr lang="en-US" sz="1000" b="0" dirty="0"/>
            <a:t>CTIO Director</a:t>
          </a:r>
          <a:endParaRPr lang="en-US" sz="1000" dirty="0"/>
        </a:p>
        <a:p>
          <a:endParaRPr lang="en-US" sz="1000" dirty="0"/>
        </a:p>
      </dgm:t>
    </dgm:pt>
    <dgm:pt modelId="{10428276-9980-CD4B-B2EF-93CB76F3CEF0}" type="parTrans" cxnId="{7C969397-FE44-4644-BBEC-03E1851565AF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AA7B834B-4B02-C14D-A2F1-BAD03218524E}" type="sibTrans" cxnId="{7C969397-FE44-4644-BBEC-03E1851565AF}">
      <dgm:prSet/>
      <dgm:spPr/>
      <dgm:t>
        <a:bodyPr/>
        <a:lstStyle/>
        <a:p>
          <a:endParaRPr lang="en-US"/>
        </a:p>
      </dgm:t>
    </dgm:pt>
    <dgm:pt modelId="{1FA6799C-D15A-CF49-8D12-02DF0F04D2C7}">
      <dgm:prSet phldrT="[Text]" custT="1"/>
      <dgm:spPr/>
      <dgm:t>
        <a:bodyPr/>
        <a:lstStyle/>
        <a:p>
          <a:r>
            <a:rPr lang="en-US" sz="1000" b="1" dirty="0"/>
            <a:t>CFIP</a:t>
          </a:r>
        </a:p>
        <a:p>
          <a:r>
            <a:rPr lang="en-US" sz="1000" dirty="0"/>
            <a:t>T. Abbott, PM</a:t>
          </a:r>
        </a:p>
        <a:p>
          <a:r>
            <a:rPr lang="en-US" sz="1000" dirty="0"/>
            <a:t>A. Walker,  NOAO Instrument Scientist</a:t>
          </a:r>
        </a:p>
      </dgm:t>
    </dgm:pt>
    <dgm:pt modelId="{391602B9-3FDA-404E-BF9D-4A816CEF0668}" type="parTrans" cxnId="{7052F475-2D70-EE44-B6BE-06A6F5043272}">
      <dgm:prSet/>
      <dgm:spPr/>
      <dgm:t>
        <a:bodyPr/>
        <a:lstStyle/>
        <a:p>
          <a:endParaRPr lang="en-US"/>
        </a:p>
      </dgm:t>
    </dgm:pt>
    <dgm:pt modelId="{C56CAADF-73B7-2B43-8CA6-7C905C692626}" type="sibTrans" cxnId="{7052F475-2D70-EE44-B6BE-06A6F5043272}">
      <dgm:prSet/>
      <dgm:spPr/>
      <dgm:t>
        <a:bodyPr/>
        <a:lstStyle/>
        <a:p>
          <a:endParaRPr lang="en-US"/>
        </a:p>
      </dgm:t>
    </dgm:pt>
    <dgm:pt modelId="{BBF09C11-D237-854A-81A5-36E304307553}">
      <dgm:prSet phldrT="[Text]" custT="1"/>
      <dgm:spPr/>
      <dgm:t>
        <a:bodyPr/>
        <a:lstStyle/>
        <a:p>
          <a:r>
            <a:rPr lang="en-US" sz="1000" b="1" dirty="0" err="1"/>
            <a:t>DECam</a:t>
          </a:r>
          <a:endParaRPr lang="en-US" sz="1000" b="1" dirty="0"/>
        </a:p>
        <a:p>
          <a:r>
            <a:rPr lang="en-US" sz="1000" dirty="0"/>
            <a:t>B. </a:t>
          </a:r>
          <a:r>
            <a:rPr lang="en-US" sz="1000" dirty="0" err="1"/>
            <a:t>Flaugher</a:t>
          </a:r>
          <a:r>
            <a:rPr lang="en-US" sz="1000" dirty="0"/>
            <a:t>, PM</a:t>
          </a:r>
        </a:p>
        <a:p>
          <a:r>
            <a:rPr lang="en-US" sz="1000" dirty="0"/>
            <a:t>D. </a:t>
          </a:r>
          <a:r>
            <a:rPr lang="en-US" sz="1000" dirty="0" err="1"/>
            <a:t>DePoy</a:t>
          </a:r>
          <a:r>
            <a:rPr lang="en-US" sz="1000" dirty="0"/>
            <a:t>, Project Scientist</a:t>
          </a:r>
        </a:p>
      </dgm:t>
    </dgm:pt>
    <dgm:pt modelId="{79225AEA-232E-A54D-AB27-067AC4865ED7}" type="parTrans" cxnId="{6083EA44-D43F-F84F-8F53-0FA1D0BEC4B8}">
      <dgm:prSet/>
      <dgm:spPr/>
      <dgm:t>
        <a:bodyPr/>
        <a:lstStyle/>
        <a:p>
          <a:endParaRPr lang="en-US"/>
        </a:p>
      </dgm:t>
    </dgm:pt>
    <dgm:pt modelId="{E7A93B82-FA5F-4141-8F58-F9EBC109ECC0}" type="sibTrans" cxnId="{6083EA44-D43F-F84F-8F53-0FA1D0BEC4B8}">
      <dgm:prSet/>
      <dgm:spPr/>
      <dgm:t>
        <a:bodyPr/>
        <a:lstStyle/>
        <a:p>
          <a:endParaRPr lang="en-US"/>
        </a:p>
      </dgm:t>
    </dgm:pt>
    <dgm:pt modelId="{CD0FD1F8-BF16-2E45-B9E3-F3E68448C4B2}">
      <dgm:prSet phldrT="[Text]" custT="1"/>
      <dgm:spPr/>
      <dgm:t>
        <a:bodyPr/>
        <a:lstStyle/>
        <a:p>
          <a:r>
            <a:rPr lang="en-US" sz="1000" b="1" dirty="0"/>
            <a:t>DES DM</a:t>
          </a:r>
          <a:endParaRPr lang="en-US" sz="1000" dirty="0"/>
        </a:p>
        <a:p>
          <a:r>
            <a:rPr lang="en-US" sz="1000" dirty="0"/>
            <a:t>D. </a:t>
          </a:r>
          <a:r>
            <a:rPr lang="en-US" sz="1000" dirty="0" err="1"/>
            <a:t>Petravick</a:t>
          </a:r>
          <a:r>
            <a:rPr lang="en-US" sz="1000" dirty="0"/>
            <a:t>, PM</a:t>
          </a:r>
        </a:p>
        <a:p>
          <a:r>
            <a:rPr lang="en-US" sz="1000" dirty="0"/>
            <a:t>J. Mohr, Project Scientist</a:t>
          </a:r>
        </a:p>
      </dgm:t>
    </dgm:pt>
    <dgm:pt modelId="{8C4FC7BD-17BF-8D4D-8552-C61C785E9B34}" type="parTrans" cxnId="{1A566FFA-E5D0-E441-A8D1-E3F2826049E1}">
      <dgm:prSet/>
      <dgm:spPr/>
      <dgm:t>
        <a:bodyPr/>
        <a:lstStyle/>
        <a:p>
          <a:endParaRPr lang="en-US"/>
        </a:p>
      </dgm:t>
    </dgm:pt>
    <dgm:pt modelId="{A0AAD938-92E1-8E4E-BA47-E2067DE3EE70}" type="sibTrans" cxnId="{1A566FFA-E5D0-E441-A8D1-E3F2826049E1}">
      <dgm:prSet/>
      <dgm:spPr/>
      <dgm:t>
        <a:bodyPr/>
        <a:lstStyle/>
        <a:p>
          <a:endParaRPr lang="en-US"/>
        </a:p>
      </dgm:t>
    </dgm:pt>
    <dgm:pt modelId="{CF5B2683-42C9-6043-8ABD-912D8650CAAD}" type="asst">
      <dgm:prSet phldrT="[Text]" custT="1"/>
      <dgm:spPr/>
      <dgm:t>
        <a:bodyPr/>
        <a:lstStyle/>
        <a:p>
          <a:r>
            <a:rPr lang="en-US" sz="1000" b="1" dirty="0"/>
            <a:t>Management Committee</a:t>
          </a:r>
        </a:p>
        <a:p>
          <a:r>
            <a:rPr lang="en-US" sz="1000" dirty="0"/>
            <a:t>Institutional representatives</a:t>
          </a:r>
        </a:p>
        <a:p>
          <a:r>
            <a:rPr lang="en-US" sz="1000" dirty="0"/>
            <a:t>Director is Chair</a:t>
          </a:r>
        </a:p>
      </dgm:t>
    </dgm:pt>
    <dgm:pt modelId="{51D4148C-26E2-8D45-94AB-717F16A6A6AF}" type="parTrans" cxnId="{D714AA7B-D6F3-2542-9FD0-6069041BB351}">
      <dgm:prSet/>
      <dgm:spPr/>
      <dgm:t>
        <a:bodyPr/>
        <a:lstStyle/>
        <a:p>
          <a:endParaRPr lang="en-US"/>
        </a:p>
      </dgm:t>
    </dgm:pt>
    <dgm:pt modelId="{C4B418AB-3CED-DD45-8880-7EBB3FFC65D4}" type="sibTrans" cxnId="{D714AA7B-D6F3-2542-9FD0-6069041BB351}">
      <dgm:prSet/>
      <dgm:spPr/>
      <dgm:t>
        <a:bodyPr/>
        <a:lstStyle/>
        <a:p>
          <a:endParaRPr lang="en-US"/>
        </a:p>
      </dgm:t>
    </dgm:pt>
    <dgm:pt modelId="{C285038D-8782-874B-8B9E-2ECE359A4D13}" type="asst">
      <dgm:prSet phldrT="[Text]" custT="1"/>
      <dgm:spPr/>
      <dgm:t>
        <a:bodyPr/>
        <a:lstStyle/>
        <a:p>
          <a:r>
            <a:rPr lang="en-US" sz="1000" b="1" dirty="0"/>
            <a:t>Systems Interface Working Group</a:t>
          </a:r>
        </a:p>
        <a:p>
          <a:r>
            <a:rPr lang="en-US" sz="1000" b="0" dirty="0"/>
            <a:t>Deputy Director is Chair</a:t>
          </a:r>
        </a:p>
      </dgm:t>
    </dgm:pt>
    <dgm:pt modelId="{97411EA9-0CC5-A04E-899A-739013370DF8}" type="parTrans" cxnId="{DF331754-CF3B-F543-90F5-CCCFFA596DE9}">
      <dgm:prSet/>
      <dgm:spPr/>
      <dgm:t>
        <a:bodyPr/>
        <a:lstStyle/>
        <a:p>
          <a:endParaRPr lang="en-US"/>
        </a:p>
      </dgm:t>
    </dgm:pt>
    <dgm:pt modelId="{C2BEA3E3-1355-7349-BB49-B1C593C65A80}" type="sibTrans" cxnId="{DF331754-CF3B-F543-90F5-CCCFFA596DE9}">
      <dgm:prSet/>
      <dgm:spPr/>
      <dgm:t>
        <a:bodyPr/>
        <a:lstStyle/>
        <a:p>
          <a:endParaRPr lang="en-US"/>
        </a:p>
      </dgm:t>
    </dgm:pt>
    <dgm:pt modelId="{4F3142CF-5A31-834A-ADC9-BF918207B207}">
      <dgm:prSet phldrT="[Text]" custT="1"/>
      <dgm:spPr/>
      <dgm:t>
        <a:bodyPr/>
        <a:lstStyle/>
        <a:p>
          <a:r>
            <a:rPr lang="en-US" sz="1000" b="1" dirty="0"/>
            <a:t>Science Committee</a:t>
          </a:r>
        </a:p>
        <a:p>
          <a:r>
            <a:rPr lang="en-US" sz="1000" dirty="0"/>
            <a:t>O. </a:t>
          </a:r>
          <a:r>
            <a:rPr lang="en-US" sz="1000" dirty="0" err="1"/>
            <a:t>Lahav</a:t>
          </a:r>
          <a:r>
            <a:rPr lang="en-US" sz="1000" dirty="0"/>
            <a:t>, Chair</a:t>
          </a:r>
        </a:p>
      </dgm:t>
    </dgm:pt>
    <dgm:pt modelId="{64303BCC-0590-D34B-8222-86F1903FCD97}" type="parTrans" cxnId="{E975F380-20C5-D849-ADA8-62887B7CC639}">
      <dgm:prSet/>
      <dgm:spPr/>
      <dgm:t>
        <a:bodyPr/>
        <a:lstStyle/>
        <a:p>
          <a:endParaRPr lang="en-US"/>
        </a:p>
      </dgm:t>
    </dgm:pt>
    <dgm:pt modelId="{AC47D26E-9894-E443-AF41-53C7B7C68092}" type="sibTrans" cxnId="{E975F380-20C5-D849-ADA8-62887B7CC639}">
      <dgm:prSet/>
      <dgm:spPr/>
      <dgm:t>
        <a:bodyPr/>
        <a:lstStyle/>
        <a:p>
          <a:endParaRPr lang="en-US"/>
        </a:p>
      </dgm:t>
    </dgm:pt>
    <dgm:pt modelId="{0A412A59-C48C-354A-B13C-E58D75A1C663}">
      <dgm:prSet phldrT="[Text]" custT="1"/>
      <dgm:spPr/>
      <dgm:t>
        <a:bodyPr/>
        <a:lstStyle/>
        <a:p>
          <a:r>
            <a:rPr lang="en-US" sz="1000" b="1" dirty="0"/>
            <a:t>Joint Oversight Group</a:t>
          </a:r>
        </a:p>
        <a:p>
          <a:r>
            <a:rPr lang="en-US" sz="1000" b="0" dirty="0"/>
            <a:t>DOE, NSF</a:t>
          </a:r>
        </a:p>
      </dgm:t>
    </dgm:pt>
    <dgm:pt modelId="{A6338795-6EE1-CE4A-AEE8-5F2E184CC21F}" type="parTrans" cxnId="{AC5AE013-0778-7F4E-96F5-F6CE577DAE6A}">
      <dgm:prSet/>
      <dgm:spPr/>
      <dgm:t>
        <a:bodyPr/>
        <a:lstStyle/>
        <a:p>
          <a:endParaRPr lang="en-US"/>
        </a:p>
      </dgm:t>
    </dgm:pt>
    <dgm:pt modelId="{7F7B7318-B6EA-0A4B-BC21-20B15E0F4D81}" type="sibTrans" cxnId="{AC5AE013-0778-7F4E-96F5-F6CE577DAE6A}">
      <dgm:prSet/>
      <dgm:spPr/>
      <dgm:t>
        <a:bodyPr/>
        <a:lstStyle/>
        <a:p>
          <a:endParaRPr lang="en-US"/>
        </a:p>
      </dgm:t>
    </dgm:pt>
    <dgm:pt modelId="{495737D1-758B-A34B-A751-1C44246939A7}" type="pres">
      <dgm:prSet presAssocID="{31E36097-1C81-F94F-A59A-7CA0FC76EA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189A4EC-EE8C-6546-8CC4-9823484A3F51}" type="pres">
      <dgm:prSet presAssocID="{3E38207A-93B7-E24F-A1DE-AA731BFDA316}" presName="hierRoot1" presStyleCnt="0">
        <dgm:presLayoutVars>
          <dgm:hierBranch val="init"/>
        </dgm:presLayoutVars>
      </dgm:prSet>
      <dgm:spPr/>
    </dgm:pt>
    <dgm:pt modelId="{4C3531E1-18F2-C742-B461-6E3CDCC80E9C}" type="pres">
      <dgm:prSet presAssocID="{3E38207A-93B7-E24F-A1DE-AA731BFDA316}" presName="rootComposite1" presStyleCnt="0"/>
      <dgm:spPr/>
    </dgm:pt>
    <dgm:pt modelId="{3AE1E1D8-E645-9B48-9E26-70B2455B74E9}" type="pres">
      <dgm:prSet presAssocID="{3E38207A-93B7-E24F-A1DE-AA731BFDA316}" presName="rootText1" presStyleLbl="node0" presStyleIdx="0" presStyleCnt="2" custScaleX="113440" custScaleY="106300" custLinFactNeighborX="8933" custLinFactNeighborY="-3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B51FE9-9351-3442-88A7-70EBDC653254}" type="pres">
      <dgm:prSet presAssocID="{3E38207A-93B7-E24F-A1DE-AA731BFDA31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BAB0620-C651-9E4C-9D39-C620A7C383C7}" type="pres">
      <dgm:prSet presAssocID="{3E38207A-93B7-E24F-A1DE-AA731BFDA316}" presName="hierChild2" presStyleCnt="0"/>
      <dgm:spPr/>
    </dgm:pt>
    <dgm:pt modelId="{E36415BF-2104-8142-BCE0-A301538140F3}" type="pres">
      <dgm:prSet presAssocID="{391602B9-3FDA-404E-BF9D-4A816CEF0668}" presName="Name37" presStyleLbl="parChTrans1D2" presStyleIdx="0" presStyleCnt="7"/>
      <dgm:spPr/>
      <dgm:t>
        <a:bodyPr/>
        <a:lstStyle/>
        <a:p>
          <a:endParaRPr lang="en-US"/>
        </a:p>
      </dgm:t>
    </dgm:pt>
    <dgm:pt modelId="{CE8D140C-5B40-B047-84A8-007FCF5A4C98}" type="pres">
      <dgm:prSet presAssocID="{1FA6799C-D15A-CF49-8D12-02DF0F04D2C7}" presName="hierRoot2" presStyleCnt="0">
        <dgm:presLayoutVars>
          <dgm:hierBranch val="init"/>
        </dgm:presLayoutVars>
      </dgm:prSet>
      <dgm:spPr/>
    </dgm:pt>
    <dgm:pt modelId="{0EC80D92-8CE0-7A43-A71E-8109D88C678F}" type="pres">
      <dgm:prSet presAssocID="{1FA6799C-D15A-CF49-8D12-02DF0F04D2C7}" presName="rootComposite" presStyleCnt="0"/>
      <dgm:spPr/>
    </dgm:pt>
    <dgm:pt modelId="{708D8F29-64D7-1145-A6CB-BD4C46AEC665}" type="pres">
      <dgm:prSet presAssocID="{1FA6799C-D15A-CF49-8D12-02DF0F04D2C7}" presName="rootText" presStyleLbl="node2" presStyleIdx="0" presStyleCnt="4" custScaleY="178124" custLinFactY="-66975" custLinFactNeighborX="341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381F64-DB67-E647-930A-3C7307867A98}" type="pres">
      <dgm:prSet presAssocID="{1FA6799C-D15A-CF49-8D12-02DF0F04D2C7}" presName="rootConnector" presStyleLbl="node2" presStyleIdx="0" presStyleCnt="4"/>
      <dgm:spPr/>
      <dgm:t>
        <a:bodyPr/>
        <a:lstStyle/>
        <a:p>
          <a:endParaRPr lang="en-US"/>
        </a:p>
      </dgm:t>
    </dgm:pt>
    <dgm:pt modelId="{B0549F7E-4029-934F-987E-48B5103668B5}" type="pres">
      <dgm:prSet presAssocID="{1FA6799C-D15A-CF49-8D12-02DF0F04D2C7}" presName="hierChild4" presStyleCnt="0"/>
      <dgm:spPr/>
    </dgm:pt>
    <dgm:pt modelId="{D5993BF3-2751-F549-938B-9A8F5530238E}" type="pres">
      <dgm:prSet presAssocID="{1FA6799C-D15A-CF49-8D12-02DF0F04D2C7}" presName="hierChild5" presStyleCnt="0"/>
      <dgm:spPr/>
    </dgm:pt>
    <dgm:pt modelId="{9A8BEC61-652D-9A47-BAB0-9CF7095CC836}" type="pres">
      <dgm:prSet presAssocID="{79225AEA-232E-A54D-AB27-067AC4865ED7}" presName="Name37" presStyleLbl="parChTrans1D2" presStyleIdx="1" presStyleCnt="7"/>
      <dgm:spPr/>
      <dgm:t>
        <a:bodyPr/>
        <a:lstStyle/>
        <a:p>
          <a:endParaRPr lang="en-US"/>
        </a:p>
      </dgm:t>
    </dgm:pt>
    <dgm:pt modelId="{6F280193-838D-B64C-ADC1-86EAACD2B90B}" type="pres">
      <dgm:prSet presAssocID="{BBF09C11-D237-854A-81A5-36E304307553}" presName="hierRoot2" presStyleCnt="0">
        <dgm:presLayoutVars>
          <dgm:hierBranch val="init"/>
        </dgm:presLayoutVars>
      </dgm:prSet>
      <dgm:spPr/>
    </dgm:pt>
    <dgm:pt modelId="{09CE10E0-E791-144B-8418-52DBDE768B1A}" type="pres">
      <dgm:prSet presAssocID="{BBF09C11-D237-854A-81A5-36E304307553}" presName="rootComposite" presStyleCnt="0"/>
      <dgm:spPr/>
    </dgm:pt>
    <dgm:pt modelId="{3B5819DE-6456-D84F-94B7-095DB9F26933}" type="pres">
      <dgm:prSet presAssocID="{BBF09C11-D237-854A-81A5-36E304307553}" presName="rootText" presStyleLbl="node2" presStyleIdx="1" presStyleCnt="4" custScaleY="178124" custLinFactY="-66975" custLinFactNeighborX="-206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CB8747-932B-3545-9D3F-A5195F144ECC}" type="pres">
      <dgm:prSet presAssocID="{BBF09C11-D237-854A-81A5-36E304307553}" presName="rootConnector" presStyleLbl="node2" presStyleIdx="1" presStyleCnt="4"/>
      <dgm:spPr/>
      <dgm:t>
        <a:bodyPr/>
        <a:lstStyle/>
        <a:p>
          <a:endParaRPr lang="en-US"/>
        </a:p>
      </dgm:t>
    </dgm:pt>
    <dgm:pt modelId="{93429B0B-D8B3-4143-9A45-18B2284252A8}" type="pres">
      <dgm:prSet presAssocID="{BBF09C11-D237-854A-81A5-36E304307553}" presName="hierChild4" presStyleCnt="0"/>
      <dgm:spPr/>
    </dgm:pt>
    <dgm:pt modelId="{DDC6EFFE-9FDD-834A-9F30-16AB274C2348}" type="pres">
      <dgm:prSet presAssocID="{BBF09C11-D237-854A-81A5-36E304307553}" presName="hierChild5" presStyleCnt="0"/>
      <dgm:spPr/>
    </dgm:pt>
    <dgm:pt modelId="{96D85EAC-74D7-A34E-9B73-60393D448515}" type="pres">
      <dgm:prSet presAssocID="{8C4FC7BD-17BF-8D4D-8552-C61C785E9B34}" presName="Name37" presStyleLbl="parChTrans1D2" presStyleIdx="2" presStyleCnt="7"/>
      <dgm:spPr/>
      <dgm:t>
        <a:bodyPr/>
        <a:lstStyle/>
        <a:p>
          <a:endParaRPr lang="en-US"/>
        </a:p>
      </dgm:t>
    </dgm:pt>
    <dgm:pt modelId="{6F1A6544-4C96-424B-B0F5-3E491946A449}" type="pres">
      <dgm:prSet presAssocID="{CD0FD1F8-BF16-2E45-B9E3-F3E68448C4B2}" presName="hierRoot2" presStyleCnt="0">
        <dgm:presLayoutVars>
          <dgm:hierBranch val="init"/>
        </dgm:presLayoutVars>
      </dgm:prSet>
      <dgm:spPr/>
    </dgm:pt>
    <dgm:pt modelId="{9FD842B9-4B07-C541-B98F-2997DBA089B8}" type="pres">
      <dgm:prSet presAssocID="{CD0FD1F8-BF16-2E45-B9E3-F3E68448C4B2}" presName="rootComposite" presStyleCnt="0"/>
      <dgm:spPr/>
    </dgm:pt>
    <dgm:pt modelId="{80A699C2-E8BD-0242-A75E-8EEDD0E63898}" type="pres">
      <dgm:prSet presAssocID="{CD0FD1F8-BF16-2E45-B9E3-F3E68448C4B2}" presName="rootText" presStyleLbl="node2" presStyleIdx="2" presStyleCnt="4" custScaleY="178124" custLinFactY="-66975" custLinFactNeighborX="296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EBE4E2-2929-D140-A533-6AA9B14D1319}" type="pres">
      <dgm:prSet presAssocID="{CD0FD1F8-BF16-2E45-B9E3-F3E68448C4B2}" presName="rootConnector" presStyleLbl="node2" presStyleIdx="2" presStyleCnt="4"/>
      <dgm:spPr/>
      <dgm:t>
        <a:bodyPr/>
        <a:lstStyle/>
        <a:p>
          <a:endParaRPr lang="en-US"/>
        </a:p>
      </dgm:t>
    </dgm:pt>
    <dgm:pt modelId="{92D3DC29-9376-B24C-B84D-52BC9627784A}" type="pres">
      <dgm:prSet presAssocID="{CD0FD1F8-BF16-2E45-B9E3-F3E68448C4B2}" presName="hierChild4" presStyleCnt="0"/>
      <dgm:spPr/>
    </dgm:pt>
    <dgm:pt modelId="{D08E9ED1-840A-E44A-BCD4-E6D5FF1E5E82}" type="pres">
      <dgm:prSet presAssocID="{CD0FD1F8-BF16-2E45-B9E3-F3E68448C4B2}" presName="hierChild5" presStyleCnt="0"/>
      <dgm:spPr/>
    </dgm:pt>
    <dgm:pt modelId="{D4867E5E-4AC7-0840-A465-C6A66A266EF5}" type="pres">
      <dgm:prSet presAssocID="{64303BCC-0590-D34B-8222-86F1903FCD97}" presName="Name37" presStyleLbl="parChTrans1D2" presStyleIdx="3" presStyleCnt="7"/>
      <dgm:spPr/>
      <dgm:t>
        <a:bodyPr/>
        <a:lstStyle/>
        <a:p>
          <a:endParaRPr lang="en-US"/>
        </a:p>
      </dgm:t>
    </dgm:pt>
    <dgm:pt modelId="{DF7EC260-900F-4745-A835-6033AA77745B}" type="pres">
      <dgm:prSet presAssocID="{4F3142CF-5A31-834A-ADC9-BF918207B207}" presName="hierRoot2" presStyleCnt="0">
        <dgm:presLayoutVars>
          <dgm:hierBranch val="init"/>
        </dgm:presLayoutVars>
      </dgm:prSet>
      <dgm:spPr/>
    </dgm:pt>
    <dgm:pt modelId="{C302A61F-EA0B-A543-A1D3-6274D7957E0A}" type="pres">
      <dgm:prSet presAssocID="{4F3142CF-5A31-834A-ADC9-BF918207B207}" presName="rootComposite" presStyleCnt="0"/>
      <dgm:spPr/>
    </dgm:pt>
    <dgm:pt modelId="{C9BD2931-55BA-7841-89E2-6E74081B2C5E}" type="pres">
      <dgm:prSet presAssocID="{4F3142CF-5A31-834A-ADC9-BF918207B207}" presName="rootText" presStyleLbl="node2" presStyleIdx="3" presStyleCnt="4" custScaleX="96481" custScaleY="178125" custLinFactY="-66975" custLinFactNeighborX="-250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513368-7E7D-D446-B9C8-5300DE953456}" type="pres">
      <dgm:prSet presAssocID="{4F3142CF-5A31-834A-ADC9-BF918207B207}" presName="rootConnector" presStyleLbl="node2" presStyleIdx="3" presStyleCnt="4"/>
      <dgm:spPr/>
      <dgm:t>
        <a:bodyPr/>
        <a:lstStyle/>
        <a:p>
          <a:endParaRPr lang="en-US"/>
        </a:p>
      </dgm:t>
    </dgm:pt>
    <dgm:pt modelId="{98CC5745-7857-2E45-AFF6-1C25737DDCBD}" type="pres">
      <dgm:prSet presAssocID="{4F3142CF-5A31-834A-ADC9-BF918207B207}" presName="hierChild4" presStyleCnt="0"/>
      <dgm:spPr/>
    </dgm:pt>
    <dgm:pt modelId="{CF6ECFC8-BE4E-B84B-96D2-87C9508D707E}" type="pres">
      <dgm:prSet presAssocID="{4F3142CF-5A31-834A-ADC9-BF918207B207}" presName="hierChild5" presStyleCnt="0"/>
      <dgm:spPr/>
    </dgm:pt>
    <dgm:pt modelId="{34781461-3584-E74F-B506-3C5537B02DC7}" type="pres">
      <dgm:prSet presAssocID="{3E38207A-93B7-E24F-A1DE-AA731BFDA316}" presName="hierChild3" presStyleCnt="0"/>
      <dgm:spPr/>
    </dgm:pt>
    <dgm:pt modelId="{0CBB8696-1F7F-F545-B009-A8D17E3C29C5}" type="pres">
      <dgm:prSet presAssocID="{10428276-9980-CD4B-B2EF-93CB76F3CEF0}" presName="Name111" presStyleLbl="parChTrans1D2" presStyleIdx="4" presStyleCnt="7"/>
      <dgm:spPr/>
      <dgm:t>
        <a:bodyPr/>
        <a:lstStyle/>
        <a:p>
          <a:endParaRPr lang="en-US"/>
        </a:p>
      </dgm:t>
    </dgm:pt>
    <dgm:pt modelId="{30B03869-47DD-5A47-BBD0-76B05E65EA21}" type="pres">
      <dgm:prSet presAssocID="{8D5E046C-CE24-8F4B-856D-00DABB4CB252}" presName="hierRoot3" presStyleCnt="0">
        <dgm:presLayoutVars>
          <dgm:hierBranch val="init"/>
        </dgm:presLayoutVars>
      </dgm:prSet>
      <dgm:spPr/>
    </dgm:pt>
    <dgm:pt modelId="{D4040835-9F48-C441-9B88-E309D5D51CFB}" type="pres">
      <dgm:prSet presAssocID="{8D5E046C-CE24-8F4B-856D-00DABB4CB252}" presName="rootComposite3" presStyleCnt="0"/>
      <dgm:spPr/>
    </dgm:pt>
    <dgm:pt modelId="{A8DB3347-60C5-8B40-9A47-2AA63907AF49}" type="pres">
      <dgm:prSet presAssocID="{8D5E046C-CE24-8F4B-856D-00DABB4CB252}" presName="rootText3" presStyleLbl="asst1" presStyleIdx="0" presStyleCnt="3" custScaleX="192440" custScaleY="629089" custLinFactNeighborX="83843" custLinFactNeighborY="-132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FB0345-FA7F-054B-A21C-FD4A2BC393DA}" type="pres">
      <dgm:prSet presAssocID="{8D5E046C-CE24-8F4B-856D-00DABB4CB252}" presName="rootConnector3" presStyleLbl="asst1" presStyleIdx="0" presStyleCnt="3"/>
      <dgm:spPr/>
      <dgm:t>
        <a:bodyPr/>
        <a:lstStyle/>
        <a:p>
          <a:endParaRPr lang="en-US"/>
        </a:p>
      </dgm:t>
    </dgm:pt>
    <dgm:pt modelId="{D78D2BF1-FEB0-8441-9AEB-48894621C291}" type="pres">
      <dgm:prSet presAssocID="{8D5E046C-CE24-8F4B-856D-00DABB4CB252}" presName="hierChild6" presStyleCnt="0"/>
      <dgm:spPr/>
    </dgm:pt>
    <dgm:pt modelId="{15825EF4-3B0E-994F-BAD8-ADCDA7ECD0DF}" type="pres">
      <dgm:prSet presAssocID="{8D5E046C-CE24-8F4B-856D-00DABB4CB252}" presName="hierChild7" presStyleCnt="0"/>
      <dgm:spPr/>
    </dgm:pt>
    <dgm:pt modelId="{46878E7E-105C-1445-9805-7C5E567E8621}" type="pres">
      <dgm:prSet presAssocID="{51D4148C-26E2-8D45-94AB-717F16A6A6AF}" presName="Name111" presStyleLbl="parChTrans1D2" presStyleIdx="5" presStyleCnt="7"/>
      <dgm:spPr/>
      <dgm:t>
        <a:bodyPr/>
        <a:lstStyle/>
        <a:p>
          <a:endParaRPr lang="en-US"/>
        </a:p>
      </dgm:t>
    </dgm:pt>
    <dgm:pt modelId="{9568C6E8-98D8-FA41-8F84-26C772EBBCDC}" type="pres">
      <dgm:prSet presAssocID="{CF5B2683-42C9-6043-8ABD-912D8650CAAD}" presName="hierRoot3" presStyleCnt="0">
        <dgm:presLayoutVars>
          <dgm:hierBranch val="init"/>
        </dgm:presLayoutVars>
      </dgm:prSet>
      <dgm:spPr/>
    </dgm:pt>
    <dgm:pt modelId="{D759879A-F6B5-4A43-B58A-C6F300DB0DA7}" type="pres">
      <dgm:prSet presAssocID="{CF5B2683-42C9-6043-8ABD-912D8650CAAD}" presName="rootComposite3" presStyleCnt="0"/>
      <dgm:spPr/>
    </dgm:pt>
    <dgm:pt modelId="{7E557964-4860-304C-9F38-FE1B4772D2F7}" type="pres">
      <dgm:prSet presAssocID="{CF5B2683-42C9-6043-8ABD-912D8650CAAD}" presName="rootText3" presStyleLbl="asst1" presStyleIdx="1" presStyleCnt="3" custScaleX="137108" custScaleY="219605" custLinFactNeighborX="78805" custLinFactNeighborY="297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EF299F-D6DA-6142-B645-1EEFE6E4B17D}" type="pres">
      <dgm:prSet presAssocID="{CF5B2683-42C9-6043-8ABD-912D8650CAAD}" presName="rootConnector3" presStyleLbl="asst1" presStyleIdx="1" presStyleCnt="3"/>
      <dgm:spPr/>
      <dgm:t>
        <a:bodyPr/>
        <a:lstStyle/>
        <a:p>
          <a:endParaRPr lang="en-US"/>
        </a:p>
      </dgm:t>
    </dgm:pt>
    <dgm:pt modelId="{B7119C95-D0FC-AA45-A400-D3DE777E6D63}" type="pres">
      <dgm:prSet presAssocID="{CF5B2683-42C9-6043-8ABD-912D8650CAAD}" presName="hierChild6" presStyleCnt="0"/>
      <dgm:spPr/>
    </dgm:pt>
    <dgm:pt modelId="{B8CC5665-6443-B446-8B15-3C71CB1DE47A}" type="pres">
      <dgm:prSet presAssocID="{CF5B2683-42C9-6043-8ABD-912D8650CAAD}" presName="hierChild7" presStyleCnt="0"/>
      <dgm:spPr/>
    </dgm:pt>
    <dgm:pt modelId="{88EBFE26-BE83-1348-8341-34F8CE42D843}" type="pres">
      <dgm:prSet presAssocID="{97411EA9-0CC5-A04E-899A-739013370DF8}" presName="Name111" presStyleLbl="parChTrans1D2" presStyleIdx="6" presStyleCnt="7"/>
      <dgm:spPr/>
      <dgm:t>
        <a:bodyPr/>
        <a:lstStyle/>
        <a:p>
          <a:endParaRPr lang="en-US"/>
        </a:p>
      </dgm:t>
    </dgm:pt>
    <dgm:pt modelId="{A15C5432-D94A-934B-8A54-390E691A9C59}" type="pres">
      <dgm:prSet presAssocID="{C285038D-8782-874B-8B9E-2ECE359A4D13}" presName="hierRoot3" presStyleCnt="0">
        <dgm:presLayoutVars>
          <dgm:hierBranch val="init"/>
        </dgm:presLayoutVars>
      </dgm:prSet>
      <dgm:spPr/>
    </dgm:pt>
    <dgm:pt modelId="{D2A6AA80-F9EF-C947-8C49-0ABAC2563706}" type="pres">
      <dgm:prSet presAssocID="{C285038D-8782-874B-8B9E-2ECE359A4D13}" presName="rootComposite3" presStyleCnt="0"/>
      <dgm:spPr/>
    </dgm:pt>
    <dgm:pt modelId="{98B9730B-E441-E842-BBE3-6311B8E6E61B}" type="pres">
      <dgm:prSet presAssocID="{C285038D-8782-874B-8B9E-2ECE359A4D13}" presName="rootText3" presStyleLbl="asst1" presStyleIdx="2" presStyleCnt="3" custScaleX="144583" custScaleY="135250" custLinFactX="100000" custLinFactY="-104614" custLinFactNeighborX="194524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335068-FEC5-614B-87CA-0B326724FBA6}" type="pres">
      <dgm:prSet presAssocID="{C285038D-8782-874B-8B9E-2ECE359A4D13}" presName="rootConnector3" presStyleLbl="asst1" presStyleIdx="2" presStyleCnt="3"/>
      <dgm:spPr/>
      <dgm:t>
        <a:bodyPr/>
        <a:lstStyle/>
        <a:p>
          <a:endParaRPr lang="en-US"/>
        </a:p>
      </dgm:t>
    </dgm:pt>
    <dgm:pt modelId="{7CA4BFE6-FE59-CC41-9B2C-14CFDF822645}" type="pres">
      <dgm:prSet presAssocID="{C285038D-8782-874B-8B9E-2ECE359A4D13}" presName="hierChild6" presStyleCnt="0"/>
      <dgm:spPr/>
    </dgm:pt>
    <dgm:pt modelId="{307B5E16-4731-0845-87BD-0F71D4712871}" type="pres">
      <dgm:prSet presAssocID="{C285038D-8782-874B-8B9E-2ECE359A4D13}" presName="hierChild7" presStyleCnt="0"/>
      <dgm:spPr/>
    </dgm:pt>
    <dgm:pt modelId="{136D71C7-EC68-5B4B-9686-C97C05DA1B25}" type="pres">
      <dgm:prSet presAssocID="{0A412A59-C48C-354A-B13C-E58D75A1C663}" presName="hierRoot1" presStyleCnt="0">
        <dgm:presLayoutVars>
          <dgm:hierBranch val="init"/>
        </dgm:presLayoutVars>
      </dgm:prSet>
      <dgm:spPr/>
    </dgm:pt>
    <dgm:pt modelId="{2C5BFA0F-2EEC-D749-8CCD-3A9C3448CEA1}" type="pres">
      <dgm:prSet presAssocID="{0A412A59-C48C-354A-B13C-E58D75A1C663}" presName="rootComposite1" presStyleCnt="0"/>
      <dgm:spPr/>
    </dgm:pt>
    <dgm:pt modelId="{945108BA-EA16-B845-AF68-B2B5FFF9CDB5}" type="pres">
      <dgm:prSet presAssocID="{0A412A59-C48C-354A-B13C-E58D75A1C663}" presName="rootText1" presStyleLbl="node0" presStyleIdx="1" presStyleCnt="2" custScaleX="113440" custScaleY="106300" custLinFactX="-100000" custLinFactNeighborX="-159952" custLinFactNeighborY="-3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B1676-D27B-AD47-86A9-CB3C153D6EF8}" type="pres">
      <dgm:prSet presAssocID="{0A412A59-C48C-354A-B13C-E58D75A1C66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7665FAC-D764-B242-BC35-51DDE31F7D1E}" type="pres">
      <dgm:prSet presAssocID="{0A412A59-C48C-354A-B13C-E58D75A1C663}" presName="hierChild2" presStyleCnt="0"/>
      <dgm:spPr/>
    </dgm:pt>
    <dgm:pt modelId="{90F52CBC-9216-C248-B90B-8A110492A822}" type="pres">
      <dgm:prSet presAssocID="{0A412A59-C48C-354A-B13C-E58D75A1C663}" presName="hierChild3" presStyleCnt="0"/>
      <dgm:spPr/>
    </dgm:pt>
  </dgm:ptLst>
  <dgm:cxnLst>
    <dgm:cxn modelId="{43551F34-A42F-544F-90B0-A61A66C780EE}" type="presOf" srcId="{4F3142CF-5A31-834A-ADC9-BF918207B207}" destId="{C9BD2931-55BA-7841-89E2-6E74081B2C5E}" srcOrd="0" destOrd="0" presId="urn:microsoft.com/office/officeart/2005/8/layout/orgChart1"/>
    <dgm:cxn modelId="{52F7BF2C-2BF7-1142-8128-832C970B5DC0}" srcId="{31E36097-1C81-F94F-A59A-7CA0FC76EAE7}" destId="{3E38207A-93B7-E24F-A1DE-AA731BFDA316}" srcOrd="0" destOrd="0" parTransId="{73F5A654-029B-1544-9DA6-A1816F9B6C80}" sibTransId="{F5F8761C-A73C-B842-AA15-CBB72E7A3E6C}"/>
    <dgm:cxn modelId="{1A566FFA-E5D0-E441-A8D1-E3F2826049E1}" srcId="{3E38207A-93B7-E24F-A1DE-AA731BFDA316}" destId="{CD0FD1F8-BF16-2E45-B9E3-F3E68448C4B2}" srcOrd="5" destOrd="0" parTransId="{8C4FC7BD-17BF-8D4D-8552-C61C785E9B34}" sibTransId="{A0AAD938-92E1-8E4E-BA47-E2067DE3EE70}"/>
    <dgm:cxn modelId="{7A584338-8616-534F-9527-C2A4232700E2}" type="presOf" srcId="{8D5E046C-CE24-8F4B-856D-00DABB4CB252}" destId="{7FFB0345-FA7F-054B-A21C-FD4A2BC393DA}" srcOrd="1" destOrd="0" presId="urn:microsoft.com/office/officeart/2005/8/layout/orgChart1"/>
    <dgm:cxn modelId="{E975F380-20C5-D849-ADA8-62887B7CC639}" srcId="{3E38207A-93B7-E24F-A1DE-AA731BFDA316}" destId="{4F3142CF-5A31-834A-ADC9-BF918207B207}" srcOrd="6" destOrd="0" parTransId="{64303BCC-0590-D34B-8222-86F1903FCD97}" sibTransId="{AC47D26E-9894-E443-AF41-53C7B7C68092}"/>
    <dgm:cxn modelId="{93ADBABA-3A28-F943-8140-B9273962C205}" type="presOf" srcId="{1FA6799C-D15A-CF49-8D12-02DF0F04D2C7}" destId="{62381F64-DB67-E647-930A-3C7307867A98}" srcOrd="1" destOrd="0" presId="urn:microsoft.com/office/officeart/2005/8/layout/orgChart1"/>
    <dgm:cxn modelId="{D714AA7B-D6F3-2542-9FD0-6069041BB351}" srcId="{3E38207A-93B7-E24F-A1DE-AA731BFDA316}" destId="{CF5B2683-42C9-6043-8ABD-912D8650CAAD}" srcOrd="1" destOrd="0" parTransId="{51D4148C-26E2-8D45-94AB-717F16A6A6AF}" sibTransId="{C4B418AB-3CED-DD45-8880-7EBB3FFC65D4}"/>
    <dgm:cxn modelId="{8A3B9BA5-310D-FE47-89C6-469AC7439AAF}" type="presOf" srcId="{CF5B2683-42C9-6043-8ABD-912D8650CAAD}" destId="{7E557964-4860-304C-9F38-FE1B4772D2F7}" srcOrd="0" destOrd="0" presId="urn:microsoft.com/office/officeart/2005/8/layout/orgChart1"/>
    <dgm:cxn modelId="{BD05CE77-80C8-7648-BF54-FA6303CC2917}" type="presOf" srcId="{CF5B2683-42C9-6043-8ABD-912D8650CAAD}" destId="{E4EF299F-D6DA-6142-B645-1EEFE6E4B17D}" srcOrd="1" destOrd="0" presId="urn:microsoft.com/office/officeart/2005/8/layout/orgChart1"/>
    <dgm:cxn modelId="{5B0578A8-2940-EC47-B068-BEBD901A3E99}" type="presOf" srcId="{0A412A59-C48C-354A-B13C-E58D75A1C663}" destId="{342B1676-D27B-AD47-86A9-CB3C153D6EF8}" srcOrd="1" destOrd="0" presId="urn:microsoft.com/office/officeart/2005/8/layout/orgChart1"/>
    <dgm:cxn modelId="{38474012-B190-4043-9886-0860F1E39C6E}" type="presOf" srcId="{0A412A59-C48C-354A-B13C-E58D75A1C663}" destId="{945108BA-EA16-B845-AF68-B2B5FFF9CDB5}" srcOrd="0" destOrd="0" presId="urn:microsoft.com/office/officeart/2005/8/layout/orgChart1"/>
    <dgm:cxn modelId="{B1CA78F4-C8A8-0F43-AA10-3E80EFAF0CBC}" type="presOf" srcId="{3E38207A-93B7-E24F-A1DE-AA731BFDA316}" destId="{3AE1E1D8-E645-9B48-9E26-70B2455B74E9}" srcOrd="0" destOrd="0" presId="urn:microsoft.com/office/officeart/2005/8/layout/orgChart1"/>
    <dgm:cxn modelId="{25C28E96-8998-C443-9EE7-0E7E4716C5D1}" type="presOf" srcId="{64303BCC-0590-D34B-8222-86F1903FCD97}" destId="{D4867E5E-4AC7-0840-A465-C6A66A266EF5}" srcOrd="0" destOrd="0" presId="urn:microsoft.com/office/officeart/2005/8/layout/orgChart1"/>
    <dgm:cxn modelId="{2366B52E-F621-CF45-A700-61CA7AE3AD1F}" type="presOf" srcId="{C285038D-8782-874B-8B9E-2ECE359A4D13}" destId="{9C335068-FEC5-614B-87CA-0B326724FBA6}" srcOrd="1" destOrd="0" presId="urn:microsoft.com/office/officeart/2005/8/layout/orgChart1"/>
    <dgm:cxn modelId="{2B915423-5674-BF4B-9822-EB5D43A00E66}" type="presOf" srcId="{8D5E046C-CE24-8F4B-856D-00DABB4CB252}" destId="{A8DB3347-60C5-8B40-9A47-2AA63907AF49}" srcOrd="0" destOrd="0" presId="urn:microsoft.com/office/officeart/2005/8/layout/orgChart1"/>
    <dgm:cxn modelId="{6083EA44-D43F-F84F-8F53-0FA1D0BEC4B8}" srcId="{3E38207A-93B7-E24F-A1DE-AA731BFDA316}" destId="{BBF09C11-D237-854A-81A5-36E304307553}" srcOrd="4" destOrd="0" parTransId="{79225AEA-232E-A54D-AB27-067AC4865ED7}" sibTransId="{E7A93B82-FA5F-4141-8F58-F9EBC109ECC0}"/>
    <dgm:cxn modelId="{7FE61253-0B6E-8247-9178-ABEE29257E33}" type="presOf" srcId="{79225AEA-232E-A54D-AB27-067AC4865ED7}" destId="{9A8BEC61-652D-9A47-BAB0-9CF7095CC836}" srcOrd="0" destOrd="0" presId="urn:microsoft.com/office/officeart/2005/8/layout/orgChart1"/>
    <dgm:cxn modelId="{A10CDEB1-9070-004B-827B-06C6A69F115D}" type="presOf" srcId="{1FA6799C-D15A-CF49-8D12-02DF0F04D2C7}" destId="{708D8F29-64D7-1145-A6CB-BD4C46AEC665}" srcOrd="0" destOrd="0" presId="urn:microsoft.com/office/officeart/2005/8/layout/orgChart1"/>
    <dgm:cxn modelId="{E17A60CD-8829-A34F-95C6-37827B830765}" type="presOf" srcId="{8C4FC7BD-17BF-8D4D-8552-C61C785E9B34}" destId="{96D85EAC-74D7-A34E-9B73-60393D448515}" srcOrd="0" destOrd="0" presId="urn:microsoft.com/office/officeart/2005/8/layout/orgChart1"/>
    <dgm:cxn modelId="{4374810B-D00D-734C-B9B8-7B8EF099B0F2}" type="presOf" srcId="{BBF09C11-D237-854A-81A5-36E304307553}" destId="{4ACB8747-932B-3545-9D3F-A5195F144ECC}" srcOrd="1" destOrd="0" presId="urn:microsoft.com/office/officeart/2005/8/layout/orgChart1"/>
    <dgm:cxn modelId="{DF331754-CF3B-F543-90F5-CCCFFA596DE9}" srcId="{3E38207A-93B7-E24F-A1DE-AA731BFDA316}" destId="{C285038D-8782-874B-8B9E-2ECE359A4D13}" srcOrd="2" destOrd="0" parTransId="{97411EA9-0CC5-A04E-899A-739013370DF8}" sibTransId="{C2BEA3E3-1355-7349-BB49-B1C593C65A80}"/>
    <dgm:cxn modelId="{AC5AE013-0778-7F4E-96F5-F6CE577DAE6A}" srcId="{31E36097-1C81-F94F-A59A-7CA0FC76EAE7}" destId="{0A412A59-C48C-354A-B13C-E58D75A1C663}" srcOrd="1" destOrd="0" parTransId="{A6338795-6EE1-CE4A-AEE8-5F2E184CC21F}" sibTransId="{7F7B7318-B6EA-0A4B-BC21-20B15E0F4D81}"/>
    <dgm:cxn modelId="{2EC3C094-8A6F-9D47-B9DB-33EC3A3F26C7}" type="presOf" srcId="{51D4148C-26E2-8D45-94AB-717F16A6A6AF}" destId="{46878E7E-105C-1445-9805-7C5E567E8621}" srcOrd="0" destOrd="0" presId="urn:microsoft.com/office/officeart/2005/8/layout/orgChart1"/>
    <dgm:cxn modelId="{7A57B6F2-83A5-9D4A-B21B-0C9F8E8BA030}" type="presOf" srcId="{31E36097-1C81-F94F-A59A-7CA0FC76EAE7}" destId="{495737D1-758B-A34B-A751-1C44246939A7}" srcOrd="0" destOrd="0" presId="urn:microsoft.com/office/officeart/2005/8/layout/orgChart1"/>
    <dgm:cxn modelId="{897D2219-575F-044B-97C2-BAFCA92446AB}" type="presOf" srcId="{CD0FD1F8-BF16-2E45-B9E3-F3E68448C4B2}" destId="{B7EBE4E2-2929-D140-A533-6AA9B14D1319}" srcOrd="1" destOrd="0" presId="urn:microsoft.com/office/officeart/2005/8/layout/orgChart1"/>
    <dgm:cxn modelId="{2162B102-D0DE-DB48-9BD4-312A6C18B56B}" type="presOf" srcId="{97411EA9-0CC5-A04E-899A-739013370DF8}" destId="{88EBFE26-BE83-1348-8341-34F8CE42D843}" srcOrd="0" destOrd="0" presId="urn:microsoft.com/office/officeart/2005/8/layout/orgChart1"/>
    <dgm:cxn modelId="{AF6F3BFF-B239-CB4D-AC7D-5ABC1EA98E37}" type="presOf" srcId="{10428276-9980-CD4B-B2EF-93CB76F3CEF0}" destId="{0CBB8696-1F7F-F545-B009-A8D17E3C29C5}" srcOrd="0" destOrd="0" presId="urn:microsoft.com/office/officeart/2005/8/layout/orgChart1"/>
    <dgm:cxn modelId="{7052F475-2D70-EE44-B6BE-06A6F5043272}" srcId="{3E38207A-93B7-E24F-A1DE-AA731BFDA316}" destId="{1FA6799C-D15A-CF49-8D12-02DF0F04D2C7}" srcOrd="3" destOrd="0" parTransId="{391602B9-3FDA-404E-BF9D-4A816CEF0668}" sibTransId="{C56CAADF-73B7-2B43-8CA6-7C905C692626}"/>
    <dgm:cxn modelId="{B3B7039B-90A7-8F42-9023-2373629462EF}" type="presOf" srcId="{C285038D-8782-874B-8B9E-2ECE359A4D13}" destId="{98B9730B-E441-E842-BBE3-6311B8E6E61B}" srcOrd="0" destOrd="0" presId="urn:microsoft.com/office/officeart/2005/8/layout/orgChart1"/>
    <dgm:cxn modelId="{4866F527-14E6-CE4D-9B2F-55C460ED6E2F}" type="presOf" srcId="{CD0FD1F8-BF16-2E45-B9E3-F3E68448C4B2}" destId="{80A699C2-E8BD-0242-A75E-8EEDD0E63898}" srcOrd="0" destOrd="0" presId="urn:microsoft.com/office/officeart/2005/8/layout/orgChart1"/>
    <dgm:cxn modelId="{F948E3DD-819B-0C45-BCD1-861131124CCE}" type="presOf" srcId="{BBF09C11-D237-854A-81A5-36E304307553}" destId="{3B5819DE-6456-D84F-94B7-095DB9F26933}" srcOrd="0" destOrd="0" presId="urn:microsoft.com/office/officeart/2005/8/layout/orgChart1"/>
    <dgm:cxn modelId="{6C1CE2A9-A456-3045-8199-2C2817D307A0}" type="presOf" srcId="{391602B9-3FDA-404E-BF9D-4A816CEF0668}" destId="{E36415BF-2104-8142-BCE0-A301538140F3}" srcOrd="0" destOrd="0" presId="urn:microsoft.com/office/officeart/2005/8/layout/orgChart1"/>
    <dgm:cxn modelId="{A3E5AB1F-53C9-B54A-8C25-CE2D389D7390}" type="presOf" srcId="{4F3142CF-5A31-834A-ADC9-BF918207B207}" destId="{1D513368-7E7D-D446-B9C8-5300DE953456}" srcOrd="1" destOrd="0" presId="urn:microsoft.com/office/officeart/2005/8/layout/orgChart1"/>
    <dgm:cxn modelId="{7C969397-FE44-4644-BBEC-03E1851565AF}" srcId="{3E38207A-93B7-E24F-A1DE-AA731BFDA316}" destId="{8D5E046C-CE24-8F4B-856D-00DABB4CB252}" srcOrd="0" destOrd="0" parTransId="{10428276-9980-CD4B-B2EF-93CB76F3CEF0}" sibTransId="{AA7B834B-4B02-C14D-A2F1-BAD03218524E}"/>
    <dgm:cxn modelId="{75B4A8A6-D7D7-6C43-9206-129952E6EFC8}" type="presOf" srcId="{3E38207A-93B7-E24F-A1DE-AA731BFDA316}" destId="{53B51FE9-9351-3442-88A7-70EBDC653254}" srcOrd="1" destOrd="0" presId="urn:microsoft.com/office/officeart/2005/8/layout/orgChart1"/>
    <dgm:cxn modelId="{F1AF51BC-F40A-9C41-AD65-F1D5BA1968E5}" type="presParOf" srcId="{495737D1-758B-A34B-A751-1C44246939A7}" destId="{D189A4EC-EE8C-6546-8CC4-9823484A3F51}" srcOrd="0" destOrd="0" presId="urn:microsoft.com/office/officeart/2005/8/layout/orgChart1"/>
    <dgm:cxn modelId="{942330C8-3942-FE47-BCAA-48A9D39B3EEA}" type="presParOf" srcId="{D189A4EC-EE8C-6546-8CC4-9823484A3F51}" destId="{4C3531E1-18F2-C742-B461-6E3CDCC80E9C}" srcOrd="0" destOrd="0" presId="urn:microsoft.com/office/officeart/2005/8/layout/orgChart1"/>
    <dgm:cxn modelId="{564DCAAB-BF11-6744-91A8-3D295B724B19}" type="presParOf" srcId="{4C3531E1-18F2-C742-B461-6E3CDCC80E9C}" destId="{3AE1E1D8-E645-9B48-9E26-70B2455B74E9}" srcOrd="0" destOrd="0" presId="urn:microsoft.com/office/officeart/2005/8/layout/orgChart1"/>
    <dgm:cxn modelId="{96AB5D91-10DF-4946-B768-032A83D198FE}" type="presParOf" srcId="{4C3531E1-18F2-C742-B461-6E3CDCC80E9C}" destId="{53B51FE9-9351-3442-88A7-70EBDC653254}" srcOrd="1" destOrd="0" presId="urn:microsoft.com/office/officeart/2005/8/layout/orgChart1"/>
    <dgm:cxn modelId="{BD53052A-1DF3-5047-A643-F35BEF3C5414}" type="presParOf" srcId="{D189A4EC-EE8C-6546-8CC4-9823484A3F51}" destId="{7BAB0620-C651-9E4C-9D39-C620A7C383C7}" srcOrd="1" destOrd="0" presId="urn:microsoft.com/office/officeart/2005/8/layout/orgChart1"/>
    <dgm:cxn modelId="{2C4A19D9-AED5-434E-B2CA-ED1266427B0F}" type="presParOf" srcId="{7BAB0620-C651-9E4C-9D39-C620A7C383C7}" destId="{E36415BF-2104-8142-BCE0-A301538140F3}" srcOrd="0" destOrd="0" presId="urn:microsoft.com/office/officeart/2005/8/layout/orgChart1"/>
    <dgm:cxn modelId="{6FBD6646-01E4-7A43-8308-C152520AB7FB}" type="presParOf" srcId="{7BAB0620-C651-9E4C-9D39-C620A7C383C7}" destId="{CE8D140C-5B40-B047-84A8-007FCF5A4C98}" srcOrd="1" destOrd="0" presId="urn:microsoft.com/office/officeart/2005/8/layout/orgChart1"/>
    <dgm:cxn modelId="{F2A20DFC-444C-E448-8614-D0EB3CCD0E23}" type="presParOf" srcId="{CE8D140C-5B40-B047-84A8-007FCF5A4C98}" destId="{0EC80D92-8CE0-7A43-A71E-8109D88C678F}" srcOrd="0" destOrd="0" presId="urn:microsoft.com/office/officeart/2005/8/layout/orgChart1"/>
    <dgm:cxn modelId="{58038116-ED5A-0B46-BA6D-2FE02E68036E}" type="presParOf" srcId="{0EC80D92-8CE0-7A43-A71E-8109D88C678F}" destId="{708D8F29-64D7-1145-A6CB-BD4C46AEC665}" srcOrd="0" destOrd="0" presId="urn:microsoft.com/office/officeart/2005/8/layout/orgChart1"/>
    <dgm:cxn modelId="{27648E29-2FA2-8B41-B14A-EE9EB7190D5F}" type="presParOf" srcId="{0EC80D92-8CE0-7A43-A71E-8109D88C678F}" destId="{62381F64-DB67-E647-930A-3C7307867A98}" srcOrd="1" destOrd="0" presId="urn:microsoft.com/office/officeart/2005/8/layout/orgChart1"/>
    <dgm:cxn modelId="{7310EDA5-5C6D-F14B-BC4F-FAA5E9B7E8AF}" type="presParOf" srcId="{CE8D140C-5B40-B047-84A8-007FCF5A4C98}" destId="{B0549F7E-4029-934F-987E-48B5103668B5}" srcOrd="1" destOrd="0" presId="urn:microsoft.com/office/officeart/2005/8/layout/orgChart1"/>
    <dgm:cxn modelId="{34625121-65B9-4A4B-9FD5-76736FD5BE25}" type="presParOf" srcId="{CE8D140C-5B40-B047-84A8-007FCF5A4C98}" destId="{D5993BF3-2751-F549-938B-9A8F5530238E}" srcOrd="2" destOrd="0" presId="urn:microsoft.com/office/officeart/2005/8/layout/orgChart1"/>
    <dgm:cxn modelId="{88531D4C-B735-6947-83D4-C7BE5354A1C5}" type="presParOf" srcId="{7BAB0620-C651-9E4C-9D39-C620A7C383C7}" destId="{9A8BEC61-652D-9A47-BAB0-9CF7095CC836}" srcOrd="2" destOrd="0" presId="urn:microsoft.com/office/officeart/2005/8/layout/orgChart1"/>
    <dgm:cxn modelId="{D6DDE4C2-C5FA-984A-A5FC-1A2027AE5105}" type="presParOf" srcId="{7BAB0620-C651-9E4C-9D39-C620A7C383C7}" destId="{6F280193-838D-B64C-ADC1-86EAACD2B90B}" srcOrd="3" destOrd="0" presId="urn:microsoft.com/office/officeart/2005/8/layout/orgChart1"/>
    <dgm:cxn modelId="{7DFAAFF5-C21E-D94E-B211-450603EA22A9}" type="presParOf" srcId="{6F280193-838D-B64C-ADC1-86EAACD2B90B}" destId="{09CE10E0-E791-144B-8418-52DBDE768B1A}" srcOrd="0" destOrd="0" presId="urn:microsoft.com/office/officeart/2005/8/layout/orgChart1"/>
    <dgm:cxn modelId="{0B15B43B-F36B-5F46-A0C0-C5A918EF2A2A}" type="presParOf" srcId="{09CE10E0-E791-144B-8418-52DBDE768B1A}" destId="{3B5819DE-6456-D84F-94B7-095DB9F26933}" srcOrd="0" destOrd="0" presId="urn:microsoft.com/office/officeart/2005/8/layout/orgChart1"/>
    <dgm:cxn modelId="{C26C423E-A799-DE4C-8164-89D62B1154E0}" type="presParOf" srcId="{09CE10E0-E791-144B-8418-52DBDE768B1A}" destId="{4ACB8747-932B-3545-9D3F-A5195F144ECC}" srcOrd="1" destOrd="0" presId="urn:microsoft.com/office/officeart/2005/8/layout/orgChart1"/>
    <dgm:cxn modelId="{FCAB2F65-7E3A-0F4E-93B9-10EE2961B0D8}" type="presParOf" srcId="{6F280193-838D-B64C-ADC1-86EAACD2B90B}" destId="{93429B0B-D8B3-4143-9A45-18B2284252A8}" srcOrd="1" destOrd="0" presId="urn:microsoft.com/office/officeart/2005/8/layout/orgChart1"/>
    <dgm:cxn modelId="{D4B6CD59-109F-4642-9F4E-90BE042A3F1B}" type="presParOf" srcId="{6F280193-838D-B64C-ADC1-86EAACD2B90B}" destId="{DDC6EFFE-9FDD-834A-9F30-16AB274C2348}" srcOrd="2" destOrd="0" presId="urn:microsoft.com/office/officeart/2005/8/layout/orgChart1"/>
    <dgm:cxn modelId="{C89BB171-A451-0142-8DCD-8B4905FA34EC}" type="presParOf" srcId="{7BAB0620-C651-9E4C-9D39-C620A7C383C7}" destId="{96D85EAC-74D7-A34E-9B73-60393D448515}" srcOrd="4" destOrd="0" presId="urn:microsoft.com/office/officeart/2005/8/layout/orgChart1"/>
    <dgm:cxn modelId="{AE98AA8E-29D8-EA48-ACDF-8AB7D63C5D30}" type="presParOf" srcId="{7BAB0620-C651-9E4C-9D39-C620A7C383C7}" destId="{6F1A6544-4C96-424B-B0F5-3E491946A449}" srcOrd="5" destOrd="0" presId="urn:microsoft.com/office/officeart/2005/8/layout/orgChart1"/>
    <dgm:cxn modelId="{8FAB0B10-1916-1842-A5C6-21985C417BD2}" type="presParOf" srcId="{6F1A6544-4C96-424B-B0F5-3E491946A449}" destId="{9FD842B9-4B07-C541-B98F-2997DBA089B8}" srcOrd="0" destOrd="0" presId="urn:microsoft.com/office/officeart/2005/8/layout/orgChart1"/>
    <dgm:cxn modelId="{54D33E33-1A6B-B344-B0A7-5C07719E73B9}" type="presParOf" srcId="{9FD842B9-4B07-C541-B98F-2997DBA089B8}" destId="{80A699C2-E8BD-0242-A75E-8EEDD0E63898}" srcOrd="0" destOrd="0" presId="urn:microsoft.com/office/officeart/2005/8/layout/orgChart1"/>
    <dgm:cxn modelId="{CBB3D1D3-E06D-D843-B198-E881CBDA81C0}" type="presParOf" srcId="{9FD842B9-4B07-C541-B98F-2997DBA089B8}" destId="{B7EBE4E2-2929-D140-A533-6AA9B14D1319}" srcOrd="1" destOrd="0" presId="urn:microsoft.com/office/officeart/2005/8/layout/orgChart1"/>
    <dgm:cxn modelId="{348B5A92-755D-CB42-B29E-C59902AEA68B}" type="presParOf" srcId="{6F1A6544-4C96-424B-B0F5-3E491946A449}" destId="{92D3DC29-9376-B24C-B84D-52BC9627784A}" srcOrd="1" destOrd="0" presId="urn:microsoft.com/office/officeart/2005/8/layout/orgChart1"/>
    <dgm:cxn modelId="{ABE8C0B9-BDB4-6146-850B-96E19EDC9501}" type="presParOf" srcId="{6F1A6544-4C96-424B-B0F5-3E491946A449}" destId="{D08E9ED1-840A-E44A-BCD4-E6D5FF1E5E82}" srcOrd="2" destOrd="0" presId="urn:microsoft.com/office/officeart/2005/8/layout/orgChart1"/>
    <dgm:cxn modelId="{B2DCA16D-834C-F246-B73A-B3380E02B434}" type="presParOf" srcId="{7BAB0620-C651-9E4C-9D39-C620A7C383C7}" destId="{D4867E5E-4AC7-0840-A465-C6A66A266EF5}" srcOrd="6" destOrd="0" presId="urn:microsoft.com/office/officeart/2005/8/layout/orgChart1"/>
    <dgm:cxn modelId="{624C9844-F3A4-704E-9470-19526A875BBD}" type="presParOf" srcId="{7BAB0620-C651-9E4C-9D39-C620A7C383C7}" destId="{DF7EC260-900F-4745-A835-6033AA77745B}" srcOrd="7" destOrd="0" presId="urn:microsoft.com/office/officeart/2005/8/layout/orgChart1"/>
    <dgm:cxn modelId="{CED036AA-C2CF-654F-BBD4-F53F011834F5}" type="presParOf" srcId="{DF7EC260-900F-4745-A835-6033AA77745B}" destId="{C302A61F-EA0B-A543-A1D3-6274D7957E0A}" srcOrd="0" destOrd="0" presId="urn:microsoft.com/office/officeart/2005/8/layout/orgChart1"/>
    <dgm:cxn modelId="{30CEB9DA-1F36-E24E-83B0-609ABED64121}" type="presParOf" srcId="{C302A61F-EA0B-A543-A1D3-6274D7957E0A}" destId="{C9BD2931-55BA-7841-89E2-6E74081B2C5E}" srcOrd="0" destOrd="0" presId="urn:microsoft.com/office/officeart/2005/8/layout/orgChart1"/>
    <dgm:cxn modelId="{C1645077-6FB0-6540-A2AC-2A23C9AE4619}" type="presParOf" srcId="{C302A61F-EA0B-A543-A1D3-6274D7957E0A}" destId="{1D513368-7E7D-D446-B9C8-5300DE953456}" srcOrd="1" destOrd="0" presId="urn:microsoft.com/office/officeart/2005/8/layout/orgChart1"/>
    <dgm:cxn modelId="{45711745-C50C-B742-BA02-5AE07A832C84}" type="presParOf" srcId="{DF7EC260-900F-4745-A835-6033AA77745B}" destId="{98CC5745-7857-2E45-AFF6-1C25737DDCBD}" srcOrd="1" destOrd="0" presId="urn:microsoft.com/office/officeart/2005/8/layout/orgChart1"/>
    <dgm:cxn modelId="{CABC2A95-1DC2-0143-BABB-DE1693AD23FF}" type="presParOf" srcId="{DF7EC260-900F-4745-A835-6033AA77745B}" destId="{CF6ECFC8-BE4E-B84B-96D2-87C9508D707E}" srcOrd="2" destOrd="0" presId="urn:microsoft.com/office/officeart/2005/8/layout/orgChart1"/>
    <dgm:cxn modelId="{566A1EC3-F17D-744F-A450-616E37BACF8D}" type="presParOf" srcId="{D189A4EC-EE8C-6546-8CC4-9823484A3F51}" destId="{34781461-3584-E74F-B506-3C5537B02DC7}" srcOrd="2" destOrd="0" presId="urn:microsoft.com/office/officeart/2005/8/layout/orgChart1"/>
    <dgm:cxn modelId="{294D10E8-760A-D84C-A063-109F4CD70C5C}" type="presParOf" srcId="{34781461-3584-E74F-B506-3C5537B02DC7}" destId="{0CBB8696-1F7F-F545-B009-A8D17E3C29C5}" srcOrd="0" destOrd="0" presId="urn:microsoft.com/office/officeart/2005/8/layout/orgChart1"/>
    <dgm:cxn modelId="{DAA9F5B4-6133-4446-95AE-1F2786B81CA0}" type="presParOf" srcId="{34781461-3584-E74F-B506-3C5537B02DC7}" destId="{30B03869-47DD-5A47-BBD0-76B05E65EA21}" srcOrd="1" destOrd="0" presId="urn:microsoft.com/office/officeart/2005/8/layout/orgChart1"/>
    <dgm:cxn modelId="{F23EF9D4-8DBC-8544-BA4D-A9F74BC5424E}" type="presParOf" srcId="{30B03869-47DD-5A47-BBD0-76B05E65EA21}" destId="{D4040835-9F48-C441-9B88-E309D5D51CFB}" srcOrd="0" destOrd="0" presId="urn:microsoft.com/office/officeart/2005/8/layout/orgChart1"/>
    <dgm:cxn modelId="{06A658C0-EB24-1B46-8C8A-E9D4C90087A3}" type="presParOf" srcId="{D4040835-9F48-C441-9B88-E309D5D51CFB}" destId="{A8DB3347-60C5-8B40-9A47-2AA63907AF49}" srcOrd="0" destOrd="0" presId="urn:microsoft.com/office/officeart/2005/8/layout/orgChart1"/>
    <dgm:cxn modelId="{A39A8A83-7706-9D41-B70E-30C654640836}" type="presParOf" srcId="{D4040835-9F48-C441-9B88-E309D5D51CFB}" destId="{7FFB0345-FA7F-054B-A21C-FD4A2BC393DA}" srcOrd="1" destOrd="0" presId="urn:microsoft.com/office/officeart/2005/8/layout/orgChart1"/>
    <dgm:cxn modelId="{106929D3-C5A2-CC43-AC0B-AADE1052FA06}" type="presParOf" srcId="{30B03869-47DD-5A47-BBD0-76B05E65EA21}" destId="{D78D2BF1-FEB0-8441-9AEB-48894621C291}" srcOrd="1" destOrd="0" presId="urn:microsoft.com/office/officeart/2005/8/layout/orgChart1"/>
    <dgm:cxn modelId="{DB890230-FB6E-0446-A6E6-58965CF19B22}" type="presParOf" srcId="{30B03869-47DD-5A47-BBD0-76B05E65EA21}" destId="{15825EF4-3B0E-994F-BAD8-ADCDA7ECD0DF}" srcOrd="2" destOrd="0" presId="urn:microsoft.com/office/officeart/2005/8/layout/orgChart1"/>
    <dgm:cxn modelId="{3095258A-E2E8-AD4C-9C50-60158FF4FD34}" type="presParOf" srcId="{34781461-3584-E74F-B506-3C5537B02DC7}" destId="{46878E7E-105C-1445-9805-7C5E567E8621}" srcOrd="2" destOrd="0" presId="urn:microsoft.com/office/officeart/2005/8/layout/orgChart1"/>
    <dgm:cxn modelId="{D4BBD0F7-9A2C-FA41-89D2-9BA58CA3E229}" type="presParOf" srcId="{34781461-3584-E74F-B506-3C5537B02DC7}" destId="{9568C6E8-98D8-FA41-8F84-26C772EBBCDC}" srcOrd="3" destOrd="0" presId="urn:microsoft.com/office/officeart/2005/8/layout/orgChart1"/>
    <dgm:cxn modelId="{8C348AA7-727D-BD4F-97AC-C277DF5FB524}" type="presParOf" srcId="{9568C6E8-98D8-FA41-8F84-26C772EBBCDC}" destId="{D759879A-F6B5-4A43-B58A-C6F300DB0DA7}" srcOrd="0" destOrd="0" presId="urn:microsoft.com/office/officeart/2005/8/layout/orgChart1"/>
    <dgm:cxn modelId="{3F77B846-F701-3B4C-ABFC-A1B8AE465D35}" type="presParOf" srcId="{D759879A-F6B5-4A43-B58A-C6F300DB0DA7}" destId="{7E557964-4860-304C-9F38-FE1B4772D2F7}" srcOrd="0" destOrd="0" presId="urn:microsoft.com/office/officeart/2005/8/layout/orgChart1"/>
    <dgm:cxn modelId="{39450780-45D8-5B4F-8B61-D2CB6BE164C3}" type="presParOf" srcId="{D759879A-F6B5-4A43-B58A-C6F300DB0DA7}" destId="{E4EF299F-D6DA-6142-B645-1EEFE6E4B17D}" srcOrd="1" destOrd="0" presId="urn:microsoft.com/office/officeart/2005/8/layout/orgChart1"/>
    <dgm:cxn modelId="{22B0FBCC-FF87-B84A-A295-5069923678BA}" type="presParOf" srcId="{9568C6E8-98D8-FA41-8F84-26C772EBBCDC}" destId="{B7119C95-D0FC-AA45-A400-D3DE777E6D63}" srcOrd="1" destOrd="0" presId="urn:microsoft.com/office/officeart/2005/8/layout/orgChart1"/>
    <dgm:cxn modelId="{B65EBD63-1E40-1C42-A928-7E17C7830146}" type="presParOf" srcId="{9568C6E8-98D8-FA41-8F84-26C772EBBCDC}" destId="{B8CC5665-6443-B446-8B15-3C71CB1DE47A}" srcOrd="2" destOrd="0" presId="urn:microsoft.com/office/officeart/2005/8/layout/orgChart1"/>
    <dgm:cxn modelId="{0CEA56FF-F335-F540-B733-A3E0EC0CA3A9}" type="presParOf" srcId="{34781461-3584-E74F-B506-3C5537B02DC7}" destId="{88EBFE26-BE83-1348-8341-34F8CE42D843}" srcOrd="4" destOrd="0" presId="urn:microsoft.com/office/officeart/2005/8/layout/orgChart1"/>
    <dgm:cxn modelId="{71D947D0-34DA-064D-9DF4-300920BC875B}" type="presParOf" srcId="{34781461-3584-E74F-B506-3C5537B02DC7}" destId="{A15C5432-D94A-934B-8A54-390E691A9C59}" srcOrd="5" destOrd="0" presId="urn:microsoft.com/office/officeart/2005/8/layout/orgChart1"/>
    <dgm:cxn modelId="{CE0CB03E-F872-EF4C-89D9-7007C175418E}" type="presParOf" srcId="{A15C5432-D94A-934B-8A54-390E691A9C59}" destId="{D2A6AA80-F9EF-C947-8C49-0ABAC2563706}" srcOrd="0" destOrd="0" presId="urn:microsoft.com/office/officeart/2005/8/layout/orgChart1"/>
    <dgm:cxn modelId="{BF7118BC-1F71-8740-B04F-57692A3F648C}" type="presParOf" srcId="{D2A6AA80-F9EF-C947-8C49-0ABAC2563706}" destId="{98B9730B-E441-E842-BBE3-6311B8E6E61B}" srcOrd="0" destOrd="0" presId="urn:microsoft.com/office/officeart/2005/8/layout/orgChart1"/>
    <dgm:cxn modelId="{C26B8B75-9CE5-BE44-951B-FD458B5BE020}" type="presParOf" srcId="{D2A6AA80-F9EF-C947-8C49-0ABAC2563706}" destId="{9C335068-FEC5-614B-87CA-0B326724FBA6}" srcOrd="1" destOrd="0" presId="urn:microsoft.com/office/officeart/2005/8/layout/orgChart1"/>
    <dgm:cxn modelId="{33659059-D190-5A41-9CC0-D2AADA2491EF}" type="presParOf" srcId="{A15C5432-D94A-934B-8A54-390E691A9C59}" destId="{7CA4BFE6-FE59-CC41-9B2C-14CFDF822645}" srcOrd="1" destOrd="0" presId="urn:microsoft.com/office/officeart/2005/8/layout/orgChart1"/>
    <dgm:cxn modelId="{7F0A0381-4A26-714D-9C4C-282DFF6B709A}" type="presParOf" srcId="{A15C5432-D94A-934B-8A54-390E691A9C59}" destId="{307B5E16-4731-0845-87BD-0F71D4712871}" srcOrd="2" destOrd="0" presId="urn:microsoft.com/office/officeart/2005/8/layout/orgChart1"/>
    <dgm:cxn modelId="{60D05A33-D22B-3C41-8FF8-7525AD29A170}" type="presParOf" srcId="{495737D1-758B-A34B-A751-1C44246939A7}" destId="{136D71C7-EC68-5B4B-9686-C97C05DA1B25}" srcOrd="1" destOrd="0" presId="urn:microsoft.com/office/officeart/2005/8/layout/orgChart1"/>
    <dgm:cxn modelId="{E3F1DC26-5E15-1643-8513-63246F1AA4BD}" type="presParOf" srcId="{136D71C7-EC68-5B4B-9686-C97C05DA1B25}" destId="{2C5BFA0F-2EEC-D749-8CCD-3A9C3448CEA1}" srcOrd="0" destOrd="0" presId="urn:microsoft.com/office/officeart/2005/8/layout/orgChart1"/>
    <dgm:cxn modelId="{EA501A80-BE28-0A4B-8004-453575415891}" type="presParOf" srcId="{2C5BFA0F-2EEC-D749-8CCD-3A9C3448CEA1}" destId="{945108BA-EA16-B845-AF68-B2B5FFF9CDB5}" srcOrd="0" destOrd="0" presId="urn:microsoft.com/office/officeart/2005/8/layout/orgChart1"/>
    <dgm:cxn modelId="{FCC07EBB-5E2C-E748-9D8E-541E0BDA9E0A}" type="presParOf" srcId="{2C5BFA0F-2EEC-D749-8CCD-3A9C3448CEA1}" destId="{342B1676-D27B-AD47-86A9-CB3C153D6EF8}" srcOrd="1" destOrd="0" presId="urn:microsoft.com/office/officeart/2005/8/layout/orgChart1"/>
    <dgm:cxn modelId="{7620FE42-221B-0E4D-8932-796AD7A54E44}" type="presParOf" srcId="{136D71C7-EC68-5B4B-9686-C97C05DA1B25}" destId="{A7665FAC-D764-B242-BC35-51DDE31F7D1E}" srcOrd="1" destOrd="0" presId="urn:microsoft.com/office/officeart/2005/8/layout/orgChart1"/>
    <dgm:cxn modelId="{DE9E0F9C-7F73-124A-B99F-9D12B22EBAE3}" type="presParOf" srcId="{136D71C7-EC68-5B4B-9686-C97C05DA1B25}" destId="{90F52CBC-9216-C248-B90B-8A110492A822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EBFE26-BE83-1348-8341-34F8CE42D843}">
      <dsp:nvSpPr>
        <dsp:cNvPr id="0" name=""/>
        <dsp:cNvSpPr/>
      </dsp:nvSpPr>
      <dsp:spPr>
        <a:xfrm>
          <a:off x="3103605" y="561199"/>
          <a:ext cx="866994" cy="2498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8770"/>
              </a:lnTo>
              <a:lnTo>
                <a:pt x="866994" y="24987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78E7E-105C-1445-9805-7C5E567E8621}">
      <dsp:nvSpPr>
        <dsp:cNvPr id="0" name=""/>
        <dsp:cNvSpPr/>
      </dsp:nvSpPr>
      <dsp:spPr>
        <a:xfrm>
          <a:off x="3103605" y="561199"/>
          <a:ext cx="843088" cy="953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3889"/>
              </a:lnTo>
              <a:lnTo>
                <a:pt x="843088" y="9538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B8696-1F7F-F545-B009-A8D17E3C29C5}">
      <dsp:nvSpPr>
        <dsp:cNvPr id="0" name=""/>
        <dsp:cNvSpPr/>
      </dsp:nvSpPr>
      <dsp:spPr>
        <a:xfrm>
          <a:off x="3103605" y="561199"/>
          <a:ext cx="675649" cy="1802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5649" y="180236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67E5E-4AC7-0840-A465-C6A66A266EF5}">
      <dsp:nvSpPr>
        <dsp:cNvPr id="0" name=""/>
        <dsp:cNvSpPr/>
      </dsp:nvSpPr>
      <dsp:spPr>
        <a:xfrm>
          <a:off x="3103605" y="561199"/>
          <a:ext cx="1783941" cy="3795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5505"/>
              </a:lnTo>
              <a:lnTo>
                <a:pt x="1783941" y="3685505"/>
              </a:lnTo>
              <a:lnTo>
                <a:pt x="1783941" y="3795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85EAC-74D7-A34E-9B73-60393D448515}">
      <dsp:nvSpPr>
        <dsp:cNvPr id="0" name=""/>
        <dsp:cNvSpPr/>
      </dsp:nvSpPr>
      <dsp:spPr>
        <a:xfrm>
          <a:off x="3103605" y="561199"/>
          <a:ext cx="590529" cy="3795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5505"/>
              </a:lnTo>
              <a:lnTo>
                <a:pt x="590529" y="3685505"/>
              </a:lnTo>
              <a:lnTo>
                <a:pt x="590529" y="3795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BEC61-652D-9A47-BAB0-9CF7095CC836}">
      <dsp:nvSpPr>
        <dsp:cNvPr id="0" name=""/>
        <dsp:cNvSpPr/>
      </dsp:nvSpPr>
      <dsp:spPr>
        <a:xfrm>
          <a:off x="2372102" y="561199"/>
          <a:ext cx="731502" cy="3795648"/>
        </a:xfrm>
        <a:custGeom>
          <a:avLst/>
          <a:gdLst/>
          <a:ahLst/>
          <a:cxnLst/>
          <a:rect l="0" t="0" r="0" b="0"/>
          <a:pathLst>
            <a:path>
              <a:moveTo>
                <a:pt x="731502" y="0"/>
              </a:moveTo>
              <a:lnTo>
                <a:pt x="731502" y="3685505"/>
              </a:lnTo>
              <a:lnTo>
                <a:pt x="0" y="3685505"/>
              </a:lnTo>
              <a:lnTo>
                <a:pt x="0" y="3795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415BF-2104-8142-BCE0-A301538140F3}">
      <dsp:nvSpPr>
        <dsp:cNvPr id="0" name=""/>
        <dsp:cNvSpPr/>
      </dsp:nvSpPr>
      <dsp:spPr>
        <a:xfrm>
          <a:off x="1160223" y="561199"/>
          <a:ext cx="1943381" cy="3795648"/>
        </a:xfrm>
        <a:custGeom>
          <a:avLst/>
          <a:gdLst/>
          <a:ahLst/>
          <a:cxnLst/>
          <a:rect l="0" t="0" r="0" b="0"/>
          <a:pathLst>
            <a:path>
              <a:moveTo>
                <a:pt x="1943381" y="0"/>
              </a:moveTo>
              <a:lnTo>
                <a:pt x="1943381" y="3685505"/>
              </a:lnTo>
              <a:lnTo>
                <a:pt x="0" y="3685505"/>
              </a:lnTo>
              <a:lnTo>
                <a:pt x="0" y="3795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1E1D8-E645-9B48-9E26-70B2455B74E9}">
      <dsp:nvSpPr>
        <dsp:cNvPr id="0" name=""/>
        <dsp:cNvSpPr/>
      </dsp:nvSpPr>
      <dsp:spPr>
        <a:xfrm>
          <a:off x="2508622" y="3664"/>
          <a:ext cx="1189965" cy="5575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DES Council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err="1"/>
            <a:t>Fermilab</a:t>
          </a:r>
          <a:r>
            <a:rPr lang="en-US" sz="1000" b="0" kern="1200" dirty="0"/>
            <a:t>, NCSA, NOAO</a:t>
          </a:r>
        </a:p>
      </dsp:txBody>
      <dsp:txXfrm>
        <a:off x="2508622" y="3664"/>
        <a:ext cx="1189965" cy="557534"/>
      </dsp:txXfrm>
    </dsp:sp>
    <dsp:sp modelId="{708D8F29-64D7-1145-A6CB-BD4C46AEC665}">
      <dsp:nvSpPr>
        <dsp:cNvPr id="0" name=""/>
        <dsp:cNvSpPr/>
      </dsp:nvSpPr>
      <dsp:spPr>
        <a:xfrm>
          <a:off x="635732" y="4356847"/>
          <a:ext cx="1048982" cy="9342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CFIP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T. Abbott, PM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A. Walker,  NOAO Instrument Scientist</a:t>
          </a:r>
        </a:p>
      </dsp:txBody>
      <dsp:txXfrm>
        <a:off x="635732" y="4356847"/>
        <a:ext cx="1048982" cy="934244"/>
      </dsp:txXfrm>
    </dsp:sp>
    <dsp:sp modelId="{3B5819DE-6456-D84F-94B7-095DB9F26933}">
      <dsp:nvSpPr>
        <dsp:cNvPr id="0" name=""/>
        <dsp:cNvSpPr/>
      </dsp:nvSpPr>
      <dsp:spPr>
        <a:xfrm>
          <a:off x="1847611" y="4356847"/>
          <a:ext cx="1048982" cy="9342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/>
            <a:t>DECam</a:t>
          </a:r>
          <a:endParaRPr lang="en-US" sz="1000" b="1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B. </a:t>
          </a:r>
          <a:r>
            <a:rPr lang="en-US" sz="1000" kern="1200" dirty="0" err="1"/>
            <a:t>Flaugher</a:t>
          </a:r>
          <a:r>
            <a:rPr lang="en-US" sz="1000" kern="1200" dirty="0"/>
            <a:t>, PM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D. </a:t>
          </a:r>
          <a:r>
            <a:rPr lang="en-US" sz="1000" kern="1200" dirty="0" err="1"/>
            <a:t>DePoy</a:t>
          </a:r>
          <a:r>
            <a:rPr lang="en-US" sz="1000" kern="1200" dirty="0"/>
            <a:t>, Project Scientist</a:t>
          </a:r>
        </a:p>
      </dsp:txBody>
      <dsp:txXfrm>
        <a:off x="1847611" y="4356847"/>
        <a:ext cx="1048982" cy="934244"/>
      </dsp:txXfrm>
    </dsp:sp>
    <dsp:sp modelId="{80A699C2-E8BD-0242-A75E-8EEDD0E63898}">
      <dsp:nvSpPr>
        <dsp:cNvPr id="0" name=""/>
        <dsp:cNvSpPr/>
      </dsp:nvSpPr>
      <dsp:spPr>
        <a:xfrm>
          <a:off x="3169644" y="4356847"/>
          <a:ext cx="1048982" cy="9342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DES DM</a:t>
          </a:r>
          <a:endParaRPr lang="en-US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D. </a:t>
          </a:r>
          <a:r>
            <a:rPr lang="en-US" sz="1000" kern="1200" dirty="0" err="1"/>
            <a:t>Petravick</a:t>
          </a:r>
          <a:r>
            <a:rPr lang="en-US" sz="1000" kern="1200" dirty="0"/>
            <a:t>, PM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J. Mohr, Project Scientist</a:t>
          </a:r>
        </a:p>
      </dsp:txBody>
      <dsp:txXfrm>
        <a:off x="3169644" y="4356847"/>
        <a:ext cx="1048982" cy="934244"/>
      </dsp:txXfrm>
    </dsp:sp>
    <dsp:sp modelId="{C9BD2931-55BA-7841-89E2-6E74081B2C5E}">
      <dsp:nvSpPr>
        <dsp:cNvPr id="0" name=""/>
        <dsp:cNvSpPr/>
      </dsp:nvSpPr>
      <dsp:spPr>
        <a:xfrm>
          <a:off x="4381512" y="4356847"/>
          <a:ext cx="1012068" cy="9342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Science Committee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O. </a:t>
          </a:r>
          <a:r>
            <a:rPr lang="en-US" sz="1000" kern="1200" dirty="0" err="1"/>
            <a:t>Lahav</a:t>
          </a:r>
          <a:r>
            <a:rPr lang="en-US" sz="1000" kern="1200" dirty="0"/>
            <a:t>, Chair</a:t>
          </a:r>
        </a:p>
      </dsp:txBody>
      <dsp:txXfrm>
        <a:off x="4381512" y="4356847"/>
        <a:ext cx="1012068" cy="934250"/>
      </dsp:txXfrm>
    </dsp:sp>
    <dsp:sp modelId="{A8DB3347-60C5-8B40-9A47-2AA63907AF49}">
      <dsp:nvSpPr>
        <dsp:cNvPr id="0" name=""/>
        <dsp:cNvSpPr/>
      </dsp:nvSpPr>
      <dsp:spPr>
        <a:xfrm>
          <a:off x="1760593" y="713805"/>
          <a:ext cx="2018661" cy="3299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DES Project Office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J. </a:t>
          </a:r>
          <a:r>
            <a:rPr lang="en-US" sz="1000" kern="1200" dirty="0" err="1"/>
            <a:t>Frieman</a:t>
          </a:r>
          <a:r>
            <a:rPr lang="en-US" sz="1000" kern="1200" dirty="0"/>
            <a:t>, Director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R. </a:t>
          </a:r>
          <a:r>
            <a:rPr lang="en-US" sz="1000" kern="1200" dirty="0" err="1"/>
            <a:t>Kron</a:t>
          </a:r>
          <a:r>
            <a:rPr lang="en-US" sz="1000" kern="1200" dirty="0"/>
            <a:t>, Deputy Director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J. </a:t>
          </a:r>
          <a:r>
            <a:rPr lang="en-US" sz="1000" kern="1200" dirty="0" err="1"/>
            <a:t>Annis</a:t>
          </a:r>
          <a:r>
            <a:rPr lang="en-US" sz="1000" kern="1200" dirty="0"/>
            <a:t>, Project Scientist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D. Tucker, Calibration Scientist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 . Finley, Schedule &amp; Shipping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Executive Committee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err="1"/>
            <a:t>Proj</a:t>
          </a:r>
          <a:r>
            <a:rPr lang="en-US" sz="1000" b="0" kern="1200" dirty="0"/>
            <a:t>. Director, Chair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/>
            <a:t>Dep. Director, Vice Chair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err="1"/>
            <a:t>DECam</a:t>
          </a:r>
          <a:r>
            <a:rPr lang="en-US" sz="1000" b="0" kern="1200" dirty="0"/>
            <a:t> PM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/>
            <a:t>DES DM PM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/>
            <a:t>CFIP PM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/>
            <a:t>NOAO Instrument Scientist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/>
            <a:t>DES Project Scientist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/>
            <a:t>Science Committee Chair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/>
            <a:t>CTIO Director</a:t>
          </a:r>
          <a:endParaRPr lang="en-US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760593" y="713805"/>
        <a:ext cx="2018661" cy="3299516"/>
      </dsp:txXfrm>
    </dsp:sp>
    <dsp:sp modelId="{7E557964-4860-304C-9F38-FE1B4772D2F7}">
      <dsp:nvSpPr>
        <dsp:cNvPr id="0" name=""/>
        <dsp:cNvSpPr/>
      </dsp:nvSpPr>
      <dsp:spPr>
        <a:xfrm>
          <a:off x="3946693" y="939184"/>
          <a:ext cx="1438238" cy="11518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Management Committee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Institutional representatives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Director is Chair</a:t>
          </a:r>
        </a:p>
      </dsp:txBody>
      <dsp:txXfrm>
        <a:off x="3946693" y="939184"/>
        <a:ext cx="1438238" cy="1151808"/>
      </dsp:txXfrm>
    </dsp:sp>
    <dsp:sp modelId="{98B9730B-E441-E842-BBE3-6311B8E6E61B}">
      <dsp:nvSpPr>
        <dsp:cNvPr id="0" name=""/>
        <dsp:cNvSpPr/>
      </dsp:nvSpPr>
      <dsp:spPr>
        <a:xfrm>
          <a:off x="3970600" y="2705282"/>
          <a:ext cx="1516650" cy="7093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Systems Interface Working Group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/>
            <a:t>Deputy Director is Chair</a:t>
          </a:r>
        </a:p>
      </dsp:txBody>
      <dsp:txXfrm>
        <a:off x="3970600" y="2705282"/>
        <a:ext cx="1516650" cy="709374"/>
      </dsp:txXfrm>
    </dsp:sp>
    <dsp:sp modelId="{945108BA-EA16-B845-AF68-B2B5FFF9CDB5}">
      <dsp:nvSpPr>
        <dsp:cNvPr id="0" name=""/>
        <dsp:cNvSpPr/>
      </dsp:nvSpPr>
      <dsp:spPr>
        <a:xfrm>
          <a:off x="1098318" y="3664"/>
          <a:ext cx="1189965" cy="5575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Joint Oversight Group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/>
            <a:t>DOE, NSF</a:t>
          </a:r>
        </a:p>
      </dsp:txBody>
      <dsp:txXfrm>
        <a:off x="1098318" y="3664"/>
        <a:ext cx="1189965" cy="557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5346D-ED5F-D340-B88B-A96EBA29E013}" type="datetimeFigureOut">
              <a:rPr lang="en-US" smtClean="0"/>
              <a:pPr/>
              <a:t>9/30/13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1BF08-8637-DB4B-8CF5-08E6D5B6F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68650" cy="47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3375" y="0"/>
            <a:ext cx="3168650" cy="47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68650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fld id="{4E43BFBF-79F6-D04C-9B87-2C8A8DBD29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4" charset="0"/>
      <a:defRPr sz="1200" kern="1200">
        <a:solidFill>
          <a:srgbClr val="000000"/>
        </a:solidFill>
        <a:latin typeface="Times New Roman" pitchFamily="-84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4" charset="0"/>
      <a:defRPr sz="1200" kern="1200">
        <a:solidFill>
          <a:srgbClr val="000000"/>
        </a:solidFill>
        <a:latin typeface="Times New Roman" pitchFamily="-84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4" charset="0"/>
      <a:defRPr sz="1200" kern="1200">
        <a:solidFill>
          <a:srgbClr val="000000"/>
        </a:solidFill>
        <a:latin typeface="Times New Roman" pitchFamily="-84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4" charset="0"/>
      <a:defRPr sz="1200" kern="1200">
        <a:solidFill>
          <a:srgbClr val="000000"/>
        </a:solidFill>
        <a:latin typeface="Times New Roman" pitchFamily="-84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4" charset="0"/>
      <a:defRPr sz="1200" kern="1200">
        <a:solidFill>
          <a:srgbClr val="000000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51355E-67CA-6D45-8C98-6563262267AC}" type="slidenum">
              <a:rPr lang="en-US"/>
              <a:pPr/>
              <a:t>1</a:t>
            </a:fld>
            <a:endParaRPr lang="en-US"/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x-none" smtClean="0"/>
              <a:t>October 3rd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Rogerio Rosenfeld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FF8DA0-46C0-8C46-B685-244105896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x-none" smtClean="0"/>
              <a:t>October 3rd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Rogerio Rosenfeld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86C050-FFEC-354E-A1F0-F6ABFD19A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5813" cy="5994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5994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x-none" smtClean="0"/>
              <a:t>October 3rd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Rogerio Rosenfeld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0FC646-C58F-9240-8AAD-AE66A3D90C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x-none" smtClean="0"/>
              <a:t>October 3rd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Rogerio Rosenfeld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9BBEC6-6BEE-2541-9A4C-8D77D882A5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x-none" smtClean="0"/>
              <a:t>October 3rd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Rogerio Rosenfeld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8D2A909-31D1-E249-AC5F-3E78305CD7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x-none" smtClean="0"/>
              <a:t>October 3rd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Rogerio Rosenfeld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6EB06B-45D8-E148-8C09-7F62064000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x-none" smtClean="0"/>
              <a:t>October 3rd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Rogerio Rosenfeld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0E18F8F-F691-E84C-B837-F258535BA9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x-none" smtClean="0"/>
              <a:t>October 3rd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Rogerio Rosenfeld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99F6AE-5FCB-5648-B85D-09B9F50C6F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x-none" smtClean="0"/>
              <a:t>October 3rd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Rogerio Rosenfeld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C1A030C-A9BE-6D4E-8BC2-33AEF5A52F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x-none" smtClean="0"/>
              <a:t>October 3rd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Rogerio Rosenfeld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C840BE-4585-B645-9DD1-A985C698C6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x-none" smtClean="0"/>
              <a:t>October 3rd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Rogerio Rosenfeld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3A149-F9B3-5444-A4B1-6646D092D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60475" y="130175"/>
            <a:ext cx="6478588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69900" y="6508750"/>
            <a:ext cx="2132013" cy="34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r>
              <a:rPr lang="x-none" smtClean="0"/>
              <a:t>October 3rd 2013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283200" y="6534150"/>
            <a:ext cx="3630613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r>
              <a:rPr lang="en-US" smtClean="0"/>
              <a:t>Rogerio Rosenfeld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908300" y="6496050"/>
            <a:ext cx="2132013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E3510071-4E80-E347-A514-1472FA2983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533400" y="1295400"/>
            <a:ext cx="80772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33400" y="1371600"/>
            <a:ext cx="8077200" cy="1588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33400" y="1219200"/>
            <a:ext cx="8077200" cy="1588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40650" y="0"/>
            <a:ext cx="140335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84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84" charset="0"/>
        <a:defRPr sz="3200">
          <a:solidFill>
            <a:srgbClr val="000000"/>
          </a:solidFill>
          <a:latin typeface="Arial" pitchFamily="-84" charset="0"/>
          <a:ea typeface="DejaVu Sans" charset="0"/>
          <a:cs typeface="DejaVu Sans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84" charset="0"/>
        <a:defRPr sz="3200">
          <a:solidFill>
            <a:srgbClr val="000000"/>
          </a:solidFill>
          <a:latin typeface="Arial" pitchFamily="-84" charset="0"/>
          <a:ea typeface="DejaVu Sans" charset="0"/>
          <a:cs typeface="DejaVu Sans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84" charset="0"/>
        <a:defRPr sz="3200">
          <a:solidFill>
            <a:srgbClr val="000000"/>
          </a:solidFill>
          <a:latin typeface="Arial" pitchFamily="-84" charset="0"/>
          <a:ea typeface="DejaVu Sans" charset="0"/>
          <a:cs typeface="DejaVu Sans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84" charset="0"/>
        <a:defRPr sz="3200">
          <a:solidFill>
            <a:srgbClr val="000000"/>
          </a:solidFill>
          <a:latin typeface="Arial" pitchFamily="-84" charset="0"/>
          <a:ea typeface="DejaVu Sans" charset="0"/>
          <a:cs typeface="DejaVu Sans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84" charset="0"/>
        <a:defRPr sz="3200">
          <a:solidFill>
            <a:srgbClr val="000000"/>
          </a:solidFill>
          <a:latin typeface="Arial" pitchFamily="-84" charset="0"/>
          <a:ea typeface="DejaVu Sans" charset="0"/>
          <a:cs typeface="DejaVu Sans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84" charset="0"/>
        <a:defRPr sz="3200">
          <a:solidFill>
            <a:srgbClr val="000000"/>
          </a:solidFill>
          <a:latin typeface="Arial" pitchFamily="-84" charset="0"/>
          <a:ea typeface="DejaVu Sans" charset="0"/>
          <a:cs typeface="DejaVu Sans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84" charset="0"/>
        <a:defRPr sz="3200">
          <a:solidFill>
            <a:srgbClr val="000000"/>
          </a:solidFill>
          <a:latin typeface="Arial" pitchFamily="-84" charset="0"/>
          <a:ea typeface="DejaVu Sans" charset="0"/>
          <a:cs typeface="DejaVu Sans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84" charset="0"/>
        <a:defRPr sz="3200">
          <a:solidFill>
            <a:srgbClr val="000000"/>
          </a:solidFill>
          <a:latin typeface="Arial" pitchFamily="-84" charset="0"/>
          <a:ea typeface="DejaVu Sans" charset="0"/>
          <a:cs typeface="DejaVu Sans" charset="0"/>
        </a:defRPr>
      </a:lvl9pPr>
    </p:titleStyle>
    <p:bodyStyle>
      <a:lvl1pPr marL="341313" indent="-341313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-8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-8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itchFamily="-84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itchFamily="-8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-84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-84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-84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-84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-84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df"/><Relationship Id="rId5" Type="http://schemas.openxmlformats.org/officeDocument/2006/relationships/image" Target="../media/image37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df"/><Relationship Id="rId3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df"/><Relationship Id="rId4" Type="http://schemas.openxmlformats.org/officeDocument/2006/relationships/image" Target="../media/image43.png"/><Relationship Id="rId5" Type="http://schemas.openxmlformats.org/officeDocument/2006/relationships/image" Target="../media/image44.pdf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6" Type="http://schemas.openxmlformats.org/officeDocument/2006/relationships/image" Target="../media/image9.pdf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hyperlink" Target="s02_full2.mpg" TargetMode="External"/><Relationship Id="rId9" Type="http://schemas.openxmlformats.org/officeDocument/2006/relationships/image" Target="../media/image17.jpeg"/><Relationship Id="rId10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  <a:ln/>
        </p:spPr>
        <p:txBody>
          <a:bodyPr lIns="0" tIns="0" rIns="0" bIns="0"/>
          <a:lstStyle/>
          <a:p>
            <a:r>
              <a:rPr lang="en-US" dirty="0" smtClean="0">
                <a:solidFill>
                  <a:schemeClr val="accent6"/>
                </a:solidFill>
              </a:rPr>
              <a:t>The Dark Energy Survey: </a:t>
            </a:r>
            <a:r>
              <a:rPr lang="en-US" sz="2800" dirty="0" smtClean="0">
                <a:solidFill>
                  <a:schemeClr val="accent6"/>
                </a:solidFill>
              </a:rPr>
              <a:t>an overview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8229600" cy="4525963"/>
          </a:xfrm>
          <a:ln/>
        </p:spPr>
        <p:txBody>
          <a:bodyPr lIns="0" tIns="0" rIns="0" bIns="0"/>
          <a:lstStyle/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err="1" smtClean="0"/>
              <a:t>Rogerio</a:t>
            </a:r>
            <a:r>
              <a:rPr lang="en-US" sz="2800" dirty="0" smtClean="0"/>
              <a:t> Rosenfeld</a:t>
            </a:r>
          </a:p>
          <a:p>
            <a:pPr algn="ctr">
              <a:buNone/>
            </a:pPr>
            <a:r>
              <a:rPr lang="en-US" sz="2800" dirty="0" smtClean="0"/>
              <a:t>IFT-UNESP</a:t>
            </a:r>
          </a:p>
          <a:p>
            <a:pPr algn="ctr">
              <a:buNone/>
            </a:pPr>
            <a:r>
              <a:rPr lang="en-US" sz="2800" dirty="0" smtClean="0"/>
              <a:t>ICTP-SAIFR</a:t>
            </a:r>
          </a:p>
          <a:p>
            <a:pPr algn="ctr">
              <a:buNone/>
            </a:pPr>
            <a:r>
              <a:rPr lang="en-US" sz="2800" dirty="0" err="1" smtClean="0"/>
              <a:t>LIneA</a:t>
            </a:r>
            <a:endParaRPr lang="en-US" sz="2800" dirty="0"/>
          </a:p>
        </p:txBody>
      </p:sp>
      <p:pic>
        <p:nvPicPr>
          <p:cNvPr id="6" name="Picture 5" descr="Screen Shot 2013-09-28 at 12.09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9144000" cy="66675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DES Science Committee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sz="1800" dirty="0">
                <a:solidFill>
                  <a:srgbClr val="0000FF"/>
                </a:solidFill>
              </a:rPr>
              <a:t>SC Chair</a:t>
            </a:r>
            <a:r>
              <a:rPr lang="en-US" sz="1800" dirty="0"/>
              <a:t>: O. </a:t>
            </a:r>
            <a:r>
              <a:rPr lang="en-US" sz="1800" dirty="0" err="1"/>
              <a:t>Lahav</a:t>
            </a:r>
            <a:endParaRPr lang="en-US" sz="1800" dirty="0"/>
          </a:p>
          <a:p>
            <a:r>
              <a:rPr lang="en-US" sz="1800" dirty="0">
                <a:solidFill>
                  <a:srgbClr val="0000FF"/>
                </a:solidFill>
              </a:rPr>
              <a:t>Large Scale Structure: </a:t>
            </a:r>
            <a:r>
              <a:rPr lang="en-US" sz="1800" dirty="0"/>
              <a:t>E. </a:t>
            </a:r>
            <a:r>
              <a:rPr lang="en-US" sz="1800" dirty="0" err="1"/>
              <a:t>Gaztanaga</a:t>
            </a:r>
            <a:r>
              <a:rPr lang="en-US" sz="1800" dirty="0"/>
              <a:t> &amp; W. Percival</a:t>
            </a:r>
          </a:p>
          <a:p>
            <a:r>
              <a:rPr lang="en-US" sz="1800" dirty="0">
                <a:solidFill>
                  <a:srgbClr val="0000FF"/>
                </a:solidFill>
              </a:rPr>
              <a:t>Weak </a:t>
            </a:r>
            <a:r>
              <a:rPr lang="en-US" sz="1800" dirty="0" err="1">
                <a:solidFill>
                  <a:srgbClr val="0000FF"/>
                </a:solidFill>
              </a:rPr>
              <a:t>Lensing</a:t>
            </a:r>
            <a:r>
              <a:rPr lang="en-US" sz="1800" dirty="0">
                <a:solidFill>
                  <a:srgbClr val="0000FF"/>
                </a:solidFill>
              </a:rPr>
              <a:t>:  </a:t>
            </a:r>
            <a:r>
              <a:rPr lang="en-US" sz="1800" dirty="0"/>
              <a:t>S. Bridle &amp; B. Jain</a:t>
            </a:r>
          </a:p>
          <a:p>
            <a:r>
              <a:rPr lang="en-US" sz="1800" dirty="0">
                <a:solidFill>
                  <a:srgbClr val="0000FF"/>
                </a:solidFill>
              </a:rPr>
              <a:t>Clusters: </a:t>
            </a:r>
            <a:r>
              <a:rPr lang="en-US" sz="1800" dirty="0"/>
              <a:t>  J. Mohr &amp; C. Miller</a:t>
            </a:r>
          </a:p>
          <a:p>
            <a:r>
              <a:rPr lang="en-US" sz="1800" dirty="0">
                <a:solidFill>
                  <a:srgbClr val="0000FF"/>
                </a:solidFill>
              </a:rPr>
              <a:t>SN </a:t>
            </a:r>
            <a:r>
              <a:rPr lang="en-US" sz="1800" dirty="0" err="1">
                <a:solidFill>
                  <a:srgbClr val="0000FF"/>
                </a:solidFill>
              </a:rPr>
              <a:t>Ia</a:t>
            </a:r>
            <a:r>
              <a:rPr lang="en-US" sz="1800" dirty="0">
                <a:solidFill>
                  <a:srgbClr val="0000FF"/>
                </a:solidFill>
              </a:rPr>
              <a:t>: </a:t>
            </a:r>
            <a:r>
              <a:rPr lang="en-US" sz="1800" dirty="0"/>
              <a:t>M. </a:t>
            </a:r>
            <a:r>
              <a:rPr lang="en-US" sz="1800" dirty="0" err="1"/>
              <a:t>Sako</a:t>
            </a:r>
            <a:r>
              <a:rPr lang="en-US" sz="1800" dirty="0"/>
              <a:t> &amp; B. Nichol</a:t>
            </a:r>
          </a:p>
          <a:p>
            <a:r>
              <a:rPr lang="en-US" sz="1800" dirty="0">
                <a:solidFill>
                  <a:srgbClr val="0000FF"/>
                </a:solidFill>
              </a:rPr>
              <a:t>Photo-</a:t>
            </a:r>
            <a:r>
              <a:rPr lang="en-US" sz="1800" dirty="0" err="1">
                <a:solidFill>
                  <a:srgbClr val="0000FF"/>
                </a:solidFill>
              </a:rPr>
              <a:t>z</a:t>
            </a:r>
            <a:r>
              <a:rPr lang="en-US" sz="1800" dirty="0">
                <a:solidFill>
                  <a:srgbClr val="0000FF"/>
                </a:solidFill>
              </a:rPr>
              <a:t>: </a:t>
            </a:r>
            <a:r>
              <a:rPr lang="en-US" sz="1800" dirty="0"/>
              <a:t>F. </a:t>
            </a:r>
            <a:r>
              <a:rPr lang="en-US" sz="1800" dirty="0" err="1"/>
              <a:t>Castander</a:t>
            </a:r>
            <a:r>
              <a:rPr lang="en-US" sz="1800" dirty="0"/>
              <a:t> &amp; H. Lin </a:t>
            </a:r>
          </a:p>
          <a:p>
            <a:r>
              <a:rPr lang="en-US" sz="1800" dirty="0">
                <a:solidFill>
                  <a:srgbClr val="0000FF"/>
                </a:solidFill>
              </a:rPr>
              <a:t>Simulations:</a:t>
            </a:r>
            <a:r>
              <a:rPr lang="en-US" sz="1800" dirty="0"/>
              <a:t> G. </a:t>
            </a:r>
            <a:r>
              <a:rPr lang="en-US" sz="1800" dirty="0" err="1"/>
              <a:t>Evrard</a:t>
            </a:r>
            <a:r>
              <a:rPr lang="en-US" sz="1800" dirty="0"/>
              <a:t> &amp; A. </a:t>
            </a:r>
            <a:r>
              <a:rPr lang="en-US" sz="1800" dirty="0" err="1"/>
              <a:t>Kravtsov</a:t>
            </a:r>
            <a:endParaRPr lang="en-US" sz="1800" dirty="0"/>
          </a:p>
          <a:p>
            <a:r>
              <a:rPr lang="en-US" sz="1800" dirty="0">
                <a:solidFill>
                  <a:srgbClr val="0000FF"/>
                </a:solidFill>
              </a:rPr>
              <a:t>Galaxy Evolution: </a:t>
            </a:r>
            <a:r>
              <a:rPr lang="en-US" sz="1800" dirty="0"/>
              <a:t>D. Thomas &amp; R. Wechsler  </a:t>
            </a:r>
          </a:p>
          <a:p>
            <a:r>
              <a:rPr lang="en-US" sz="1800" dirty="0">
                <a:solidFill>
                  <a:srgbClr val="0000FF"/>
                </a:solidFill>
              </a:rPr>
              <a:t>QSO: </a:t>
            </a:r>
            <a:r>
              <a:rPr lang="en-US" sz="1800" dirty="0"/>
              <a:t>P. Martini &amp; R. McMahon </a:t>
            </a:r>
          </a:p>
          <a:p>
            <a:r>
              <a:rPr lang="en-US" sz="1800" dirty="0">
                <a:solidFill>
                  <a:srgbClr val="0000FF"/>
                </a:solidFill>
              </a:rPr>
              <a:t>Strong </a:t>
            </a:r>
            <a:r>
              <a:rPr lang="en-US" sz="1800" dirty="0" err="1">
                <a:solidFill>
                  <a:srgbClr val="0000FF"/>
                </a:solidFill>
              </a:rPr>
              <a:t>Lensing</a:t>
            </a:r>
            <a:r>
              <a:rPr lang="en-US" sz="1800" dirty="0">
                <a:solidFill>
                  <a:srgbClr val="0000FF"/>
                </a:solidFill>
              </a:rPr>
              <a:t>: </a:t>
            </a:r>
            <a:r>
              <a:rPr lang="en-US" sz="1800" dirty="0"/>
              <a:t>L. Buckley-Geer &amp; M. </a:t>
            </a:r>
            <a:r>
              <a:rPr lang="en-US" sz="1800" dirty="0" err="1"/>
              <a:t>Makler</a:t>
            </a:r>
            <a:endParaRPr lang="en-US" sz="1800" dirty="0"/>
          </a:p>
          <a:p>
            <a:r>
              <a:rPr lang="en-US" sz="1800" dirty="0">
                <a:solidFill>
                  <a:srgbClr val="0000FF"/>
                </a:solidFill>
              </a:rPr>
              <a:t>Milky Way: </a:t>
            </a:r>
            <a:r>
              <a:rPr lang="en-US" sz="1800" dirty="0"/>
              <a:t>B. Santiago &amp; B. </a:t>
            </a:r>
            <a:r>
              <a:rPr lang="en-US" sz="1800" dirty="0" err="1"/>
              <a:t>Yanny</a:t>
            </a:r>
            <a:endParaRPr lang="en-US" sz="1800" dirty="0"/>
          </a:p>
          <a:p>
            <a:r>
              <a:rPr lang="en-US" sz="1800" dirty="0">
                <a:solidFill>
                  <a:srgbClr val="0000FF"/>
                </a:solidFill>
              </a:rPr>
              <a:t>Theory &amp; Combined Probes:</a:t>
            </a:r>
            <a:r>
              <a:rPr lang="en-US" sz="1800" dirty="0"/>
              <a:t> S. </a:t>
            </a:r>
            <a:r>
              <a:rPr lang="en-US" sz="1800" dirty="0" err="1"/>
              <a:t>Dodelson</a:t>
            </a:r>
            <a:r>
              <a:rPr lang="en-US" sz="1800" dirty="0"/>
              <a:t> &amp; J. Weller</a:t>
            </a:r>
          </a:p>
          <a:p>
            <a:r>
              <a:rPr lang="en-US" sz="1800" dirty="0">
                <a:solidFill>
                  <a:srgbClr val="0000FF"/>
                </a:solidFill>
              </a:rPr>
              <a:t>+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00FF"/>
                </a:solidFill>
              </a:rPr>
              <a:t>Spectroscopic task force: </a:t>
            </a:r>
            <a:r>
              <a:rPr lang="en-US" sz="1800" dirty="0"/>
              <a:t>F. </a:t>
            </a:r>
            <a:r>
              <a:rPr lang="en-US" sz="1800" dirty="0" err="1"/>
              <a:t>Abdalla</a:t>
            </a:r>
            <a:r>
              <a:rPr lang="en-US" sz="1800" dirty="0"/>
              <a:t> &amp; A. Kim</a:t>
            </a:r>
          </a:p>
          <a:p>
            <a:r>
              <a:rPr lang="en-US" sz="1800" dirty="0">
                <a:solidFill>
                  <a:srgbClr val="272BF2"/>
                </a:solidFill>
              </a:rPr>
              <a:t>+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00FF"/>
                </a:solidFill>
              </a:rPr>
              <a:t>Ad-hoc Committees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DES Project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24025"/>
            <a:ext cx="8228013" cy="4524375"/>
          </a:xfrm>
        </p:spPr>
        <p:txBody>
          <a:bodyPr/>
          <a:lstStyle/>
          <a:p>
            <a:pPr>
              <a:defRPr/>
            </a:pP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Survey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5000 deg</a:t>
            </a:r>
            <a:r>
              <a:rPr lang="pt-BR" baseline="300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(~ 1/8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sky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defRPr/>
            </a:pPr>
            <a:endParaRPr lang="pt-BR" dirty="0">
              <a:solidFill>
                <a:srgbClr val="C0504D">
                  <a:lumMod val="7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300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millions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galaxies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z~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1.4</a:t>
            </a:r>
            <a:endParaRPr lang="pt-BR" dirty="0" smtClean="0">
              <a:solidFill>
                <a:srgbClr val="C0504D">
                  <a:lumMod val="7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  <a:defRPr/>
            </a:pPr>
            <a:r>
              <a:rPr lang="pt-BR" dirty="0" smtClean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(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pt-BR" dirty="0" smtClean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100,000 clusters 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pt-BR" dirty="0" smtClean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4,000 </a:t>
            </a:r>
            <a:r>
              <a:rPr lang="pt-BR" dirty="0" err="1" smtClean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SNs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defRPr/>
            </a:pPr>
            <a:endParaRPr lang="pt-BR" dirty="0">
              <a:solidFill>
                <a:srgbClr val="C0504D">
                  <a:lumMod val="7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Photometric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redshift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5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filters</a:t>
            </a:r>
            <a:endParaRPr lang="pt-BR" dirty="0">
              <a:solidFill>
                <a:srgbClr val="C0504D">
                  <a:lumMod val="7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pt-BR" dirty="0">
              <a:solidFill>
                <a:srgbClr val="C0504D">
                  <a:lumMod val="7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initiated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2003</a:t>
            </a:r>
          </a:p>
          <a:p>
            <a:pPr>
              <a:defRPr/>
            </a:pPr>
            <a:endParaRPr lang="pt-BR" dirty="0">
              <a:solidFill>
                <a:srgbClr val="C0504D">
                  <a:lumMod val="7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Observations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09/2012-02/2017 (5x105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nights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057400"/>
            <a:ext cx="3115143" cy="308981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DES Project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2153721"/>
            <a:ext cx="7696200" cy="264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3 Construction Projects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400" dirty="0" err="1" smtClean="0">
                <a:solidFill>
                  <a:srgbClr val="000000"/>
                </a:solidFill>
              </a:rPr>
              <a:t>DECam</a:t>
            </a:r>
            <a:r>
              <a:rPr lang="en-US" sz="2400" dirty="0" smtClean="0">
                <a:solidFill>
                  <a:srgbClr val="000000"/>
                </a:solidFill>
              </a:rPr>
              <a:t> (hosted by FNAL; DOE supported)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Data Management System (NCSA; NSF support)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CTIO Facilities Improvement Project (NSF/NOAO)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DES Project Timeline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52600" y="1066800"/>
            <a:ext cx="7924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NOAO Blanco Announcement of Opportunity 2003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DECam</a:t>
            </a:r>
            <a:r>
              <a:rPr lang="en-US" sz="2000" dirty="0" smtClean="0">
                <a:solidFill>
                  <a:schemeClr val="tx1"/>
                </a:solidFill>
              </a:rPr>
              <a:t> R&amp;D 2004-8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Camera construction 2008-11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Final testing, integration now on-going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Shipping components to Chile 2011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Installation on telescope begins early 2012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First light </a:t>
            </a:r>
            <a:r>
              <a:rPr lang="en-US" sz="2000" dirty="0" err="1" smtClean="0">
                <a:solidFill>
                  <a:schemeClr val="tx1"/>
                </a:solidFill>
              </a:rPr>
              <a:t>DECam</a:t>
            </a:r>
            <a:r>
              <a:rPr lang="en-US" sz="2000" dirty="0" smtClean="0">
                <a:solidFill>
                  <a:schemeClr val="tx1"/>
                </a:solidFill>
              </a:rPr>
              <a:t> on telescope September 2012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Commissioning and Science Verification: Fall 2012/Spring 2013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Survey operations begin: Fall 2012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DES Project Site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8013" cy="45243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DES site: 4m Blanco telescope at the Cerro </a:t>
            </a:r>
            <a:r>
              <a:rPr lang="en-US" dirty="0" err="1" smtClean="0"/>
              <a:t>Tololo</a:t>
            </a:r>
            <a:r>
              <a:rPr lang="en-US" dirty="0" smtClean="0"/>
              <a:t> Inter-American Observatory (CTIO) in Chile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/>
              <a:t> 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0"/>
            <a:ext cx="5943600" cy="44577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DECam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8013" cy="45243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DES Camera: the most powerful digital space camera on Earth. Weighs around 4 tons. Built at </a:t>
            </a:r>
            <a:r>
              <a:rPr lang="en-US" dirty="0" err="1" smtClean="0"/>
              <a:t>Fermilab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/>
              <a:t> 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 </a:t>
            </a:r>
          </a:p>
          <a:p>
            <a:endParaRPr lang="en-US" dirty="0"/>
          </a:p>
        </p:txBody>
      </p:sp>
      <p:pic>
        <p:nvPicPr>
          <p:cNvPr id="8" name="Picture 7" descr="Screen Shot 2013-09-29 at 12.43.2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0150"/>
            <a:ext cx="9144000" cy="370205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DECam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pic>
        <p:nvPicPr>
          <p:cNvPr id="9" name="Picture 8" descr="Screen Shot 2013-09-29 at 8.41.4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67188"/>
            <a:ext cx="6324600" cy="4209812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1371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ble to see light from more than 100,000 galaxies up to 8 billion light-years away in each snapshot.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DECam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8013" cy="4524375"/>
          </a:xfrm>
        </p:spPr>
        <p:txBody>
          <a:bodyPr/>
          <a:lstStyle/>
          <a:p>
            <a:pPr>
              <a:buNone/>
            </a:pPr>
            <a:r>
              <a:rPr lang="en-US" dirty="0"/>
              <a:t>The</a:t>
            </a:r>
            <a:r>
              <a:rPr lang="en-US" dirty="0" smtClean="0"/>
              <a:t> DES Camera: 62 large </a:t>
            </a:r>
            <a:r>
              <a:rPr lang="en-US" dirty="0" err="1" smtClean="0"/>
              <a:t>CCDs</a:t>
            </a:r>
            <a:r>
              <a:rPr lang="en-US" dirty="0" smtClean="0"/>
              <a:t> – 570 megapixels. </a:t>
            </a:r>
          </a:p>
          <a:p>
            <a:pPr>
              <a:buNone/>
            </a:pPr>
            <a:r>
              <a:rPr lang="en-US" dirty="0" smtClean="0"/>
              <a:t>                      1</a:t>
            </a:r>
            <a:r>
              <a:rPr lang="en-US" baseline="30000" dirty="0" smtClean="0"/>
              <a:t>st</a:t>
            </a:r>
            <a:r>
              <a:rPr lang="en-US" dirty="0" smtClean="0"/>
              <a:t> light on September 12, 2012.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/>
              <a:t> 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7600"/>
            <a:ext cx="3124200" cy="416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362200"/>
            <a:ext cx="2689684" cy="4038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895600"/>
            <a:ext cx="3233665" cy="2895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29220" y="5943600"/>
            <a:ext cx="2814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Fornax</a:t>
            </a:r>
            <a:r>
              <a:rPr lang="en-US" dirty="0" smtClean="0">
                <a:solidFill>
                  <a:srgbClr val="000000"/>
                </a:solidFill>
              </a:rPr>
              <a:t> cluster of galaxies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DECam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447800"/>
            <a:ext cx="7425665" cy="502920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371600" y="6096000"/>
            <a:ext cx="6638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arred spiral galaxy NGC 1365 in the </a:t>
            </a:r>
            <a:r>
              <a:rPr lang="en-US" dirty="0" err="1" smtClean="0"/>
              <a:t>Fornax</a:t>
            </a:r>
            <a:r>
              <a:rPr lang="en-US" dirty="0" smtClean="0"/>
              <a:t> cluster of galaxies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DECam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First SN confirmed by DES</a:t>
            </a:r>
            <a:endParaRPr lang="en-US" dirty="0"/>
          </a:p>
        </p:txBody>
      </p:sp>
      <p:pic>
        <p:nvPicPr>
          <p:cNvPr id="8" name="Content Placeholder 9" descr="DES12C2a_before.tif"/>
          <p:cNvPicPr>
            <a:picLocks noChangeAspect="1"/>
          </p:cNvPicPr>
          <p:nvPr/>
        </p:nvPicPr>
        <p:blipFill>
          <a:blip r:embed="rId2"/>
          <a:srcRect l="-40915" r="-40915"/>
          <a:stretch>
            <a:fillRect/>
          </a:stretch>
        </p:blipFill>
        <p:spPr bwMode="auto">
          <a:xfrm>
            <a:off x="-319088" y="2362200"/>
            <a:ext cx="59578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ES12C2a_after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3622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09800" y="5726668"/>
            <a:ext cx="51399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Nov. 7                              </a:t>
            </a:r>
            <a:r>
              <a:rPr lang="en-US" sz="2000" dirty="0" smtClean="0">
                <a:solidFill>
                  <a:schemeClr val="tx1"/>
                </a:solidFill>
              </a:rPr>
              <a:t>                 </a:t>
            </a:r>
            <a:r>
              <a:rPr lang="en-US" sz="2000" dirty="0">
                <a:solidFill>
                  <a:schemeClr val="tx1"/>
                </a:solidFill>
              </a:rPr>
              <a:t>Dec. 15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67000" y="6096000"/>
            <a:ext cx="472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SN </a:t>
            </a:r>
            <a:r>
              <a:rPr lang="en-US" sz="2000" dirty="0" err="1">
                <a:solidFill>
                  <a:schemeClr val="tx1"/>
                </a:solidFill>
              </a:rPr>
              <a:t>Ia</a:t>
            </a:r>
            <a:r>
              <a:rPr lang="en-US" sz="2000" dirty="0">
                <a:solidFill>
                  <a:schemeClr val="tx1"/>
                </a:solidFill>
              </a:rPr>
              <a:t> at </a:t>
            </a:r>
            <a:r>
              <a:rPr lang="en-US" sz="2000" dirty="0" err="1">
                <a:solidFill>
                  <a:schemeClr val="tx1"/>
                </a:solidFill>
              </a:rPr>
              <a:t>z</a:t>
            </a:r>
            <a:r>
              <a:rPr lang="en-US" sz="2000" dirty="0">
                <a:solidFill>
                  <a:schemeClr val="tx1"/>
                </a:solidFill>
              </a:rPr>
              <a:t>=0.2 confirmed at AAO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7825"/>
            <a:ext cx="8686800" cy="4524375"/>
          </a:xfrm>
        </p:spPr>
        <p:txBody>
          <a:bodyPr/>
          <a:lstStyle/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that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don’t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universe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made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pt-BR" sz="28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pic>
        <p:nvPicPr>
          <p:cNvPr id="9" name="Picture 1029" descr="UniversePie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09800"/>
            <a:ext cx="38862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DESDM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pic>
        <p:nvPicPr>
          <p:cNvPr id="13" name="Picture 12" descr="Screen Shot 2013-09-29 at 8.44.3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478" y="1752600"/>
            <a:ext cx="6614322" cy="473567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72200" y="1447800"/>
            <a:ext cx="1839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Stefan C. </a:t>
            </a:r>
            <a:r>
              <a:rPr lang="en-US" dirty="0" err="1" smtClean="0">
                <a:solidFill>
                  <a:srgbClr val="000000"/>
                </a:solidFill>
              </a:rPr>
              <a:t>Müller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0175"/>
            <a:ext cx="7162800" cy="1141413"/>
          </a:xfrm>
        </p:spPr>
        <p:txBody>
          <a:bodyPr/>
          <a:lstStyle/>
          <a:p>
            <a:r>
              <a:rPr lang="en-US" sz="4000" dirty="0" smtClean="0"/>
              <a:t>Science Portal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11187" y="1876425"/>
            <a:ext cx="8228013" cy="4524375"/>
          </a:xfrm>
        </p:spPr>
        <p:txBody>
          <a:bodyPr/>
          <a:lstStyle/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final 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outcome</a:t>
            </a: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DES 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</a:t>
            </a: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</a:t>
            </a: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</a:t>
            </a: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file – a catalogue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objects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dirty="0" smtClean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dirty="0" smtClean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catalogue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contains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bjects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their</a:t>
            </a: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characteristics</a:t>
            </a: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coordinates</a:t>
            </a: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redshift</a:t>
            </a: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redshift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errors</a:t>
            </a: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colors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etc</a:t>
            </a: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mportant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details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star-galaxy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masks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photo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-z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algorithm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cluster-finder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algorithm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dirty="0" smtClean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pt-BR" dirty="0" smtClean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0175"/>
            <a:ext cx="7162800" cy="1141413"/>
          </a:xfrm>
        </p:spPr>
        <p:txBody>
          <a:bodyPr/>
          <a:lstStyle/>
          <a:p>
            <a:r>
              <a:rPr lang="en-US" sz="4000" dirty="0" smtClean="0"/>
              <a:t>Science Portal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dirty="0" smtClean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Catalogue is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basis</a:t>
            </a: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extract</a:t>
            </a: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cosmology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must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“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filtered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”to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relevant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information – “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Value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Added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Catalogue”.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dirty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Several</a:t>
            </a: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DCs</a:t>
            </a: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Blind</a:t>
            </a: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Cosmology</a:t>
            </a:r>
            <a:r>
              <a:rPr lang="pt-BR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Challenges</a:t>
            </a:r>
            <a:endParaRPr lang="pt-BR" dirty="0" smtClean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pt-BR" dirty="0" smtClean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Needs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environment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host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pipelines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that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extract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cosmology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catalogues. 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pt-BR" dirty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Brazilian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contribution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Science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Portal – a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computational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environment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doing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science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0175"/>
            <a:ext cx="7162800" cy="1141413"/>
          </a:xfrm>
        </p:spPr>
        <p:txBody>
          <a:bodyPr/>
          <a:lstStyle/>
          <a:p>
            <a:r>
              <a:rPr lang="en-US" sz="4000" dirty="0" smtClean="0"/>
              <a:t>Science Portal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pic>
        <p:nvPicPr>
          <p:cNvPr id="8" name="Picture 7" descr="Screen Shot 2013-09-29 at 9.04.2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51" y="1600200"/>
            <a:ext cx="6665349" cy="49196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62800" y="2514600"/>
            <a:ext cx="160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Angelo </a:t>
            </a:r>
            <a:r>
              <a:rPr lang="en-US" dirty="0" err="1" smtClean="0">
                <a:solidFill>
                  <a:srgbClr val="000000"/>
                </a:solidFill>
              </a:rPr>
              <a:t>Fausti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0175"/>
            <a:ext cx="7162800" cy="1141413"/>
          </a:xfrm>
        </p:spPr>
        <p:txBody>
          <a:bodyPr/>
          <a:lstStyle/>
          <a:p>
            <a:r>
              <a:rPr lang="en-US" sz="4000" dirty="0" smtClean="0"/>
              <a:t>Science Portal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62800" y="1447800"/>
            <a:ext cx="1865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Ricardo </a:t>
            </a:r>
            <a:r>
              <a:rPr lang="en-US" dirty="0" err="1" smtClean="0">
                <a:solidFill>
                  <a:srgbClr val="000000"/>
                </a:solidFill>
              </a:rPr>
              <a:t>Ogando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Screen Shot 2013-09-29 at 9.07.2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458787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0175"/>
            <a:ext cx="7162800" cy="1141413"/>
          </a:xfrm>
        </p:spPr>
        <p:txBody>
          <a:bodyPr/>
          <a:lstStyle/>
          <a:p>
            <a:r>
              <a:rPr lang="en-US" sz="4000" dirty="0" smtClean="0"/>
              <a:t>Blind cosmological challenge 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1848683"/>
            <a:ext cx="8686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13A00"/>
                </a:solidFill>
                <a:latin typeface="CMR10"/>
              </a:rPr>
              <a:t>The BCC-Aardvark-v1.0 catalog released on April 11, 2013. </a:t>
            </a:r>
          </a:p>
          <a:p>
            <a:endParaRPr lang="en-US" dirty="0" smtClean="0">
              <a:solidFill>
                <a:srgbClr val="913A00"/>
              </a:solidFill>
              <a:latin typeface="CMR10"/>
            </a:endParaRPr>
          </a:p>
          <a:p>
            <a:r>
              <a:rPr lang="en-US" dirty="0" smtClean="0">
                <a:solidFill>
                  <a:srgbClr val="913A00"/>
                </a:solidFill>
                <a:latin typeface="CMR10"/>
              </a:rPr>
              <a:t>It is a 10313 deg2 (one quarter of the sky) catalog to DES full depth. </a:t>
            </a:r>
            <a:r>
              <a:rPr lang="en-US" dirty="0">
                <a:solidFill>
                  <a:srgbClr val="913A00"/>
                </a:solidFill>
                <a:latin typeface="CMR10"/>
              </a:rPr>
              <a:t>A</a:t>
            </a:r>
            <a:r>
              <a:rPr lang="en-US" dirty="0" smtClean="0">
                <a:solidFill>
                  <a:srgbClr val="913A00"/>
                </a:solidFill>
                <a:latin typeface="CMR10"/>
              </a:rPr>
              <a:t> mask for the 5000 deg2 DES footprint was also provided.</a:t>
            </a:r>
          </a:p>
          <a:p>
            <a:endParaRPr lang="en-US" dirty="0" smtClean="0">
              <a:solidFill>
                <a:srgbClr val="913A00"/>
              </a:solidFill>
              <a:latin typeface="CMR10"/>
            </a:endParaRPr>
          </a:p>
          <a:p>
            <a:r>
              <a:rPr lang="en-US" dirty="0">
                <a:solidFill>
                  <a:srgbClr val="913A00"/>
                </a:solidFill>
                <a:latin typeface="CMR10"/>
              </a:rPr>
              <a:t>S</a:t>
            </a:r>
            <a:r>
              <a:rPr lang="en-US" dirty="0" smtClean="0">
                <a:solidFill>
                  <a:srgbClr val="913A00"/>
                </a:solidFill>
                <a:latin typeface="CMR10"/>
              </a:rPr>
              <a:t>emi-blind cosmology challenge: simulates a flat ΛCDM cosmological model. </a:t>
            </a:r>
          </a:p>
          <a:p>
            <a:r>
              <a:rPr lang="en-US" dirty="0" smtClean="0">
                <a:solidFill>
                  <a:srgbClr val="913A00"/>
                </a:solidFill>
                <a:latin typeface="CMR10"/>
              </a:rPr>
              <a:t>All other parameters are unknown. </a:t>
            </a:r>
          </a:p>
          <a:p>
            <a:endParaRPr lang="en-US" dirty="0" smtClean="0">
              <a:solidFill>
                <a:srgbClr val="913A00"/>
              </a:solidFill>
              <a:latin typeface="CMR10"/>
            </a:endParaRPr>
          </a:p>
          <a:p>
            <a:r>
              <a:rPr lang="en-US" dirty="0" smtClean="0">
                <a:solidFill>
                  <a:srgbClr val="913A00"/>
                </a:solidFill>
                <a:latin typeface="CMR10"/>
              </a:rPr>
              <a:t>The catalog contains 1.36 billion galaxies passing the DES 5-sigma signal-to-noise limit in at least one DES band. </a:t>
            </a:r>
          </a:p>
          <a:p>
            <a:r>
              <a:rPr lang="en-US" dirty="0" smtClean="0">
                <a:solidFill>
                  <a:srgbClr val="913A00"/>
                </a:solidFill>
                <a:latin typeface="CMR10"/>
              </a:rPr>
              <a:t> </a:t>
            </a:r>
            <a:endParaRPr lang="en-US" dirty="0" smtClean="0">
              <a:solidFill>
                <a:srgbClr val="913A00"/>
              </a:solidFill>
            </a:endParaRPr>
          </a:p>
          <a:p>
            <a:r>
              <a:rPr lang="en-US" dirty="0" smtClean="0">
                <a:solidFill>
                  <a:srgbClr val="913A00"/>
                </a:solidFill>
                <a:latin typeface="CMR10"/>
              </a:rPr>
              <a:t>The observed catalogs with DES </a:t>
            </a:r>
            <a:r>
              <a:rPr lang="en-US" dirty="0" err="1" smtClean="0">
                <a:solidFill>
                  <a:srgbClr val="913A00"/>
                </a:solidFill>
                <a:latin typeface="CMMI10"/>
              </a:rPr>
              <a:t>grizY</a:t>
            </a:r>
            <a:r>
              <a:rPr lang="en-US" dirty="0" smtClean="0">
                <a:solidFill>
                  <a:srgbClr val="913A00"/>
                </a:solidFill>
                <a:latin typeface="CMMI10"/>
              </a:rPr>
              <a:t> </a:t>
            </a:r>
            <a:r>
              <a:rPr lang="en-US" dirty="0" smtClean="0">
                <a:solidFill>
                  <a:srgbClr val="913A00"/>
                </a:solidFill>
                <a:latin typeface="CMR10"/>
              </a:rPr>
              <a:t>magnitudes and errors comprise 175 GB of data and were downloaded from SLAC at approximately 150 Mbps in about 2.5 hours. </a:t>
            </a:r>
            <a:endParaRPr lang="en-US" dirty="0" smtClean="0">
              <a:solidFill>
                <a:srgbClr val="913A00"/>
              </a:solidFill>
            </a:endParaRPr>
          </a:p>
          <a:p>
            <a:endParaRPr lang="en-US" dirty="0">
              <a:solidFill>
                <a:srgbClr val="913A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0175"/>
            <a:ext cx="7162800" cy="1141413"/>
          </a:xfrm>
        </p:spPr>
        <p:txBody>
          <a:bodyPr/>
          <a:lstStyle/>
          <a:p>
            <a:r>
              <a:rPr lang="en-US" sz="4000" dirty="0" smtClean="0"/>
              <a:t>Blind cosmological challenge 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 descr="Screen Shot 2013-09-29 at 5.21.4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807" y="1676400"/>
            <a:ext cx="7122993" cy="4800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1524000"/>
            <a:ext cx="2468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DES-Brazil team 2013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0175"/>
            <a:ext cx="7162800" cy="1141413"/>
          </a:xfrm>
        </p:spPr>
        <p:txBody>
          <a:bodyPr/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457200" y="1371600"/>
            <a:ext cx="8228013" cy="452437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dirty="0" smtClean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Dark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Energy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Survey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dirty="0" smtClean="0">
                <a:solidFill>
                  <a:srgbClr val="913A00"/>
                </a:solidFill>
              </a:rPr>
              <a:t>uses </a:t>
            </a:r>
            <a:r>
              <a:rPr lang="en-US" dirty="0">
                <a:solidFill>
                  <a:srgbClr val="913A00"/>
                </a:solidFill>
              </a:rPr>
              <a:t>4 </a:t>
            </a:r>
            <a:r>
              <a:rPr lang="en-US" dirty="0" smtClean="0">
                <a:solidFill>
                  <a:srgbClr val="913A00"/>
                </a:solidFill>
              </a:rPr>
              <a:t>complementary </a:t>
            </a:r>
            <a:r>
              <a:rPr lang="en-US" dirty="0">
                <a:solidFill>
                  <a:srgbClr val="913A00"/>
                </a:solidFill>
              </a:rPr>
              <a:t>techniques</a:t>
            </a:r>
            <a:r>
              <a:rPr lang="en-US" dirty="0" smtClean="0">
                <a:solidFill>
                  <a:srgbClr val="913A00"/>
                </a:solidFill>
              </a:rPr>
              <a:t> to extract cosmology – LSS, Clusters, SN, </a:t>
            </a:r>
            <a:r>
              <a:rPr lang="en-US" dirty="0" err="1" smtClean="0">
                <a:solidFill>
                  <a:srgbClr val="913A00"/>
                </a:solidFill>
              </a:rPr>
              <a:t>Lensing</a:t>
            </a:r>
            <a:r>
              <a:rPr lang="en-US" dirty="0" smtClean="0">
                <a:solidFill>
                  <a:srgbClr val="913A00"/>
                </a:solidFill>
              </a:rPr>
              <a:t> – challenge to combine these probes!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dirty="0" smtClean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1st light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September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12 2012;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official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start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science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August 31st 2013. 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pt-BR" dirty="0" smtClean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Science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pipelines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being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tested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simulations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BCC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pt-BR" dirty="0" smtClean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Science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Verification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is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ongoing</a:t>
            </a:r>
            <a:endParaRPr lang="pt-BR" dirty="0" smtClean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pt-BR" dirty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Looking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forward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having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science</a:t>
            </a:r>
            <a:r>
              <a:rPr lang="pt-BR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0175"/>
            <a:ext cx="7162800" cy="1141413"/>
          </a:xfrm>
        </p:spPr>
        <p:txBody>
          <a:bodyPr/>
          <a:lstStyle/>
          <a:p>
            <a:r>
              <a:rPr lang="en-US" sz="4000" dirty="0" smtClean="0"/>
              <a:t>Large Scale Structure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pt-BR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lang="pt-BR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pt-BR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</a:t>
            </a:r>
            <a:r>
              <a:rPr lang="pt-BR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file </a:t>
            </a:r>
            <a:r>
              <a:rPr lang="pt-BR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estimate</a:t>
            </a:r>
            <a:r>
              <a:rPr lang="pt-BR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</a:t>
            </a:r>
            <a:r>
              <a:rPr lang="pt-BR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</a:t>
            </a:r>
            <a:r>
              <a:rPr lang="pt-BR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field</a:t>
            </a:r>
            <a:r>
              <a:rPr lang="pt-BR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that</a:t>
            </a:r>
            <a:r>
              <a:rPr lang="pt-BR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</a:t>
            </a:r>
            <a:r>
              <a:rPr lang="pt-BR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describe</a:t>
            </a:r>
            <a:r>
              <a:rPr lang="pt-BR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pt-BR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galaxy</a:t>
            </a:r>
            <a:r>
              <a:rPr lang="pt-BR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distribution</a:t>
            </a:r>
            <a:r>
              <a:rPr lang="pt-BR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pt-BR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pt-BR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survey</a:t>
            </a:r>
            <a:r>
              <a:rPr lang="pt-BR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pt-BR" dirty="0" smtClean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None/>
            </a:pPr>
            <a:endParaRPr lang="pt-BR" kern="0" dirty="0" smtClean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None/>
            </a:pPr>
            <a:r>
              <a:rPr lang="pt-BR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Fluctuations</a:t>
            </a:r>
            <a:r>
              <a:rPr lang="pt-BR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</a:t>
            </a:r>
            <a:r>
              <a:rPr lang="pt-BR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</a:t>
            </a:r>
            <a:r>
              <a:rPr lang="pt-BR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described</a:t>
            </a:r>
            <a:r>
              <a:rPr lang="pt-BR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</a:t>
            </a:r>
            <a:r>
              <a:rPr lang="pt-BR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</a:t>
            </a:r>
            <a:r>
              <a:rPr lang="pt-BR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</a:t>
            </a:r>
            <a:r>
              <a:rPr lang="pt-BR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contrast</a:t>
            </a:r>
            <a:r>
              <a:rPr lang="pt-BR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9" name="Imagem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962400" y="2625647"/>
            <a:ext cx="728087" cy="422353"/>
          </a:xfrm>
          <a:prstGeom prst="rect">
            <a:avLst/>
          </a:prstGeom>
        </p:spPr>
      </p:pic>
      <p:pic>
        <p:nvPicPr>
          <p:cNvPr id="20" name="Imagem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200400" y="4590673"/>
            <a:ext cx="2574641" cy="667127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0175"/>
            <a:ext cx="7162800" cy="1141413"/>
          </a:xfrm>
        </p:spPr>
        <p:txBody>
          <a:bodyPr/>
          <a:lstStyle/>
          <a:p>
            <a:r>
              <a:rPr lang="en-US" sz="4000" dirty="0" smtClean="0"/>
              <a:t>Large Scale Structure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524375"/>
          </a:xfrm>
        </p:spPr>
        <p:txBody>
          <a:bodyPr/>
          <a:lstStyle/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Fluctuations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a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field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characterized</a:t>
            </a:r>
            <a:endParaRPr lang="pt-BR" sz="2800" dirty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its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moments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1pt (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2pt (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variance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3pt, ...</a:t>
            </a:r>
          </a:p>
        </p:txBody>
      </p:sp>
      <p:pic>
        <p:nvPicPr>
          <p:cNvPr id="9" name="Imagem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9904" y="4077073"/>
            <a:ext cx="7313628" cy="360039"/>
          </a:xfrm>
          <a:prstGeom prst="rect">
            <a:avLst/>
          </a:prstGeom>
        </p:spPr>
      </p:pic>
      <p:sp>
        <p:nvSpPr>
          <p:cNvPr id="10" name="Chave esquerda 13"/>
          <p:cNvSpPr/>
          <p:nvPr/>
        </p:nvSpPr>
        <p:spPr>
          <a:xfrm rot="16200000">
            <a:off x="7100664" y="1988840"/>
            <a:ext cx="288032" cy="374441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A04000"/>
              </a:solidFill>
            </a:endParaRPr>
          </a:p>
        </p:txBody>
      </p:sp>
      <p:sp>
        <p:nvSpPr>
          <p:cNvPr id="11" name="Retângulo 12"/>
          <p:cNvSpPr/>
          <p:nvPr/>
        </p:nvSpPr>
        <p:spPr>
          <a:xfrm>
            <a:off x="5257800" y="3446512"/>
            <a:ext cx="394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kern="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Two-point</a:t>
            </a:r>
            <a:r>
              <a:rPr lang="pt-BR" b="1" kern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b="1" kern="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</a:t>
            </a:r>
            <a:r>
              <a:rPr lang="pt-BR" b="1" kern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b="1" kern="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</a:t>
            </a:r>
            <a:r>
              <a:rPr lang="pt-BR" b="1" kern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b="1" kern="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function</a:t>
            </a:r>
            <a:r>
              <a:rPr lang="pt-BR" b="1" kern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4353580"/>
            <a:ext cx="483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...</a:t>
            </a:r>
            <a:endParaRPr lang="en-US" dirty="0"/>
          </a:p>
        </p:txBody>
      </p:sp>
      <p:sp>
        <p:nvSpPr>
          <p:cNvPr id="13" name="Retângulo 12"/>
          <p:cNvSpPr/>
          <p:nvPr/>
        </p:nvSpPr>
        <p:spPr>
          <a:xfrm>
            <a:off x="3065889" y="4419600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kern="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Homogeneity</a:t>
            </a:r>
            <a:r>
              <a:rPr lang="pt-BR" b="1" kern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b="1" kern="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pt-BR" b="1" kern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b="1" kern="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isotropy</a:t>
            </a:r>
            <a:r>
              <a:rPr lang="pt-BR" b="1" kern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124200" y="3352800"/>
            <a:ext cx="1524000" cy="36379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621363" y="6934200"/>
            <a:ext cx="967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kern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7825"/>
            <a:ext cx="8686800" cy="4524375"/>
          </a:xfrm>
        </p:spPr>
        <p:txBody>
          <a:bodyPr/>
          <a:lstStyle/>
          <a:p>
            <a:pPr marL="0" lvl="0" indent="0"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sz="3600" dirty="0" err="1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Cosmological</a:t>
            </a:r>
            <a:r>
              <a:rPr lang="pt-BR" sz="3600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information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obtained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observations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related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types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pt-BR" sz="3600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effects</a:t>
            </a:r>
            <a:r>
              <a:rPr lang="pt-BR" sz="3600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pt-BR" sz="3600" dirty="0" smtClean="0">
              <a:solidFill>
                <a:schemeClr val="accent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pt-BR" sz="3600" dirty="0" smtClean="0">
              <a:solidFill>
                <a:schemeClr val="accent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Geometry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rowth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pt-BR" sz="36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dirty="0" err="1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structures</a:t>
            </a:r>
            <a:endParaRPr lang="pt-BR" sz="3600" dirty="0" smtClean="0">
              <a:solidFill>
                <a:schemeClr val="accent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pt-BR" sz="28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0175"/>
            <a:ext cx="7162800" cy="1141413"/>
          </a:xfrm>
        </p:spPr>
        <p:txBody>
          <a:bodyPr/>
          <a:lstStyle/>
          <a:p>
            <a:r>
              <a:rPr lang="en-US" sz="4000" dirty="0" smtClean="0"/>
              <a:t>Large Scale Structure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676400"/>
            <a:ext cx="8228013" cy="4524375"/>
          </a:xfrm>
        </p:spPr>
        <p:txBody>
          <a:bodyPr/>
          <a:lstStyle/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dirty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21363" y="6934200"/>
            <a:ext cx="967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kern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</a:t>
            </a: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73895" y="2221468"/>
            <a:ext cx="87463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Interpretation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pt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function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excess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deficit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clustering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given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43958" y="3599418"/>
            <a:ext cx="4927600" cy="4826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rot="5400000" flipH="1" flipV="1">
            <a:off x="3902895" y="4355068"/>
            <a:ext cx="457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697563" y="4659868"/>
            <a:ext cx="967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kern="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0175"/>
            <a:ext cx="7162800" cy="1141413"/>
          </a:xfrm>
        </p:spPr>
        <p:txBody>
          <a:bodyPr/>
          <a:lstStyle/>
          <a:p>
            <a:r>
              <a:rPr lang="en-US" sz="4000" dirty="0" smtClean="0"/>
              <a:t>Large Scale Structure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676400"/>
            <a:ext cx="8228013" cy="4524375"/>
          </a:xfrm>
        </p:spPr>
        <p:txBody>
          <a:bodyPr/>
          <a:lstStyle/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t-BR" dirty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21363" y="6934200"/>
            <a:ext cx="967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kern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2000" y="1828800"/>
            <a:ext cx="58657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define a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power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spectrum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pic>
        <p:nvPicPr>
          <p:cNvPr id="12" name="Imagem 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14600" y="2590800"/>
            <a:ext cx="3735931" cy="542750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3886200"/>
            <a:ext cx="87639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It’s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work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either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function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power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spectrum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adv.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disadv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2800" kern="0" dirty="0" smtClean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Sharp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peak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oscillations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power</a:t>
            </a:r>
            <a:r>
              <a:rPr lang="pt-BR" sz="2800" kern="0" dirty="0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kern="0" dirty="0" err="1" smtClean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spectrum</a:t>
            </a:r>
            <a:endParaRPr lang="pt-BR" sz="2800" kern="0" dirty="0" smtClean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0175"/>
            <a:ext cx="7162800" cy="1141413"/>
          </a:xfrm>
        </p:spPr>
        <p:txBody>
          <a:bodyPr/>
          <a:lstStyle/>
          <a:p>
            <a:r>
              <a:rPr lang="en-US" sz="4000" dirty="0" smtClean="0"/>
              <a:t>Large Scale Structure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21363" y="6934200"/>
            <a:ext cx="967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kern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645" y="2806065"/>
            <a:ext cx="6429555" cy="245745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31374" y="2367915"/>
            <a:ext cx="2512026" cy="377825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337175" y="2362200"/>
            <a:ext cx="1749425" cy="386715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Rogerio Rosenfeld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24375"/>
          </a:xfrm>
        </p:spPr>
        <p:txBody>
          <a:bodyPr/>
          <a:lstStyle/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lang="pt-BR" sz="28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Geometry</a:t>
            </a:r>
            <a:r>
              <a:rPr lang="pt-BR" sz="28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pt-BR" sz="28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</a:t>
            </a:r>
            <a:r>
              <a:rPr lang="pt-BR" sz="28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evolution</a:t>
            </a:r>
            <a:r>
              <a:rPr lang="pt-BR" sz="28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pt-BR" sz="28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universe</a:t>
            </a:r>
            <a:endParaRPr lang="pt-BR" sz="28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pt-BR" dirty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specified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function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factor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a(t)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determines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measurement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distances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velocities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acceleration</a:t>
            </a:r>
            <a:endParaRPr lang="pt-BR" sz="2800" dirty="0" smtClean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pt-BR" sz="2800" dirty="0" smtClean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pt-BR" sz="2800" dirty="0">
              <a:solidFill>
                <a:srgbClr val="A04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measured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through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standard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candles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SNIa’s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rulers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position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CMB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peak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BAO </a:t>
            </a:r>
            <a:r>
              <a:rPr lang="pt-BR" sz="2800" dirty="0" err="1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peak</a:t>
            </a:r>
            <a:r>
              <a:rPr lang="pt-BR" sz="2800" dirty="0">
                <a:solidFill>
                  <a:srgbClr val="A04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,...)    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13000" y="3886200"/>
            <a:ext cx="711200" cy="469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60800" y="3886200"/>
            <a:ext cx="711200" cy="469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384800" y="3873500"/>
            <a:ext cx="711200" cy="4699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24375"/>
          </a:xfrm>
        </p:spPr>
        <p:txBody>
          <a:bodyPr/>
          <a:lstStyle/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pt-BR" sz="28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Growth</a:t>
            </a:r>
            <a:r>
              <a:rPr lang="pt-BR" sz="28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pt-BR" sz="2800" dirty="0" err="1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pt-BR" sz="28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volution</a:t>
            </a:r>
            <a:r>
              <a:rPr lang="pt-BR" sz="28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pt-BR" sz="28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perturbations</a:t>
            </a:r>
            <a:r>
              <a:rPr lang="pt-BR" sz="28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pt-BR" sz="2800" dirty="0" err="1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pt-BR" sz="28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universe</a:t>
            </a:r>
            <a:endParaRPr lang="pt-BR" sz="28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pt-BR" sz="2800" dirty="0">
              <a:solidFill>
                <a:srgbClr val="C0504D">
                  <a:lumMod val="7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pt-BR" sz="2800" dirty="0">
              <a:solidFill>
                <a:srgbClr val="C0504D">
                  <a:lumMod val="7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determines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small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inhomogeneities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grow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pt-BR" sz="2800" dirty="0" err="1" smtClean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</a:t>
            </a:r>
            <a:r>
              <a:rPr lang="pt-BR" sz="2800" dirty="0" smtClean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 smtClean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rise</a:t>
            </a:r>
            <a:r>
              <a:rPr lang="pt-BR" sz="2800" dirty="0" smtClean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universe</a:t>
            </a:r>
            <a:endParaRPr lang="pt-BR" sz="2800" dirty="0">
              <a:solidFill>
                <a:srgbClr val="C0504D">
                  <a:lumMod val="7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specified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so-called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growth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function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pt-BR" sz="2800" dirty="0">
              <a:solidFill>
                <a:srgbClr val="C0504D">
                  <a:lumMod val="7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measured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through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studies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distribution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 smtClean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matter</a:t>
            </a:r>
            <a:r>
              <a:rPr lang="pt-BR" sz="2800" dirty="0" smtClean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universe</a:t>
            </a:r>
            <a:r>
              <a:rPr lang="pt-BR" sz="2800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Cosmological probes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2286000" cy="228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331028"/>
            <a:ext cx="2590800" cy="253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le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600200"/>
            <a:ext cx="319002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48200"/>
            <a:ext cx="1752600" cy="207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953000" y="3505200"/>
            <a:ext cx="1447800" cy="338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sz="1600" dirty="0">
                <a:latin typeface="+mj-lt"/>
                <a:ea typeface="+mn-ea"/>
              </a:rPr>
              <a:t>Eisenstein</a:t>
            </a:r>
          </a:p>
        </p:txBody>
      </p:sp>
      <p:pic>
        <p:nvPicPr>
          <p:cNvPr id="15" name="Picture 14" descr="C:\Users\rosenfel\Desktop\2011\Dark Matter\sim3dnew-lowre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447800"/>
            <a:ext cx="25146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4191000"/>
            <a:ext cx="238252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10"/>
          <p:cNvSpPr txBox="1"/>
          <p:nvPr/>
        </p:nvSpPr>
        <p:spPr>
          <a:xfrm>
            <a:off x="3276600" y="538504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HST</a:t>
            </a:r>
            <a:endParaRPr lang="pt-BR" sz="1200" dirty="0">
              <a:solidFill>
                <a:srgbClr val="FF0000"/>
              </a:solidFill>
            </a:endParaRPr>
          </a:p>
        </p:txBody>
      </p:sp>
      <p:cxnSp>
        <p:nvCxnSpPr>
          <p:cNvPr id="18" name="Conector de seta reta 23"/>
          <p:cNvCxnSpPr/>
          <p:nvPr/>
        </p:nvCxnSpPr>
        <p:spPr>
          <a:xfrm rot="16200000" flipV="1">
            <a:off x="3168588" y="5133021"/>
            <a:ext cx="432048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5" descr="A:\GALAXIES.JP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3865779"/>
            <a:ext cx="4953000" cy="299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rosenfel\Desktop\2011\Dark Matter\anim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33800" y="2057400"/>
            <a:ext cx="3144838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2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Cosmological probes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447800"/>
            <a:ext cx="8382000" cy="5218993"/>
          </a:xfrm>
        </p:spPr>
        <p:txBody>
          <a:bodyPr wrap="none">
            <a:noAutofit/>
          </a:bodyPr>
          <a:lstStyle/>
          <a:p>
            <a:pPr lvl="0">
              <a:buNone/>
              <a:defRPr/>
            </a:pPr>
            <a:r>
              <a:rPr lang="pt-BR" sz="28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Dark</a:t>
            </a:r>
            <a:r>
              <a:rPr lang="pt-BR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Energy</a:t>
            </a:r>
            <a:r>
              <a:rPr lang="pt-BR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Survey</a:t>
            </a:r>
            <a:r>
              <a:rPr lang="pt-BR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</a:t>
            </a:r>
            <a:r>
              <a:rPr lang="pt-BR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pt-BR" sz="28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easure</a:t>
            </a:r>
            <a:r>
              <a:rPr lang="pt-BR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cosmological</a:t>
            </a:r>
            <a:r>
              <a:rPr lang="pt-BR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0">
              <a:buNone/>
              <a:defRPr/>
            </a:pPr>
            <a:r>
              <a:rPr lang="pt-BR" sz="2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pt-BR" sz="28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arameters</a:t>
            </a:r>
            <a:r>
              <a:rPr lang="pt-BR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</a:t>
            </a:r>
            <a:r>
              <a:rPr lang="pt-BR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</a:t>
            </a:r>
            <a:r>
              <a:rPr lang="pt-BR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4 </a:t>
            </a:r>
            <a:r>
              <a:rPr lang="pt-BR" sz="2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complementary</a:t>
            </a:r>
            <a:r>
              <a:rPr lang="pt-BR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probes</a:t>
            </a:r>
            <a:r>
              <a:rPr lang="pt-BR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0">
              <a:buNone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pt-BR" sz="2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sensitive</a:t>
            </a:r>
            <a:r>
              <a:rPr lang="pt-BR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pt-BR" sz="2800" u="sng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</a:t>
            </a:r>
            <a:r>
              <a:rPr lang="pt-BR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geometry</a:t>
            </a:r>
            <a:r>
              <a:rPr lang="pt-BR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pt-BR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growth</a:t>
            </a:r>
            <a:r>
              <a:rPr lang="pt-BR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lvl="0">
              <a:buFontTx/>
              <a:buChar char="-"/>
              <a:defRPr/>
            </a:pPr>
            <a:endParaRPr lang="pt-BR" dirty="0">
              <a:solidFill>
                <a:srgbClr val="C0504D">
                  <a:lumMod val="7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FontTx/>
              <a:buChar char="-"/>
              <a:defRPr/>
            </a:pP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</a:t>
            </a:r>
          </a:p>
          <a:p>
            <a:pPr lvl="0">
              <a:buFontTx/>
              <a:buChar char="-"/>
              <a:defRPr/>
            </a:pPr>
            <a:endParaRPr lang="pt-BR" dirty="0">
              <a:solidFill>
                <a:srgbClr val="C0504D">
                  <a:lumMod val="7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FontTx/>
              <a:buChar char="-"/>
              <a:defRPr/>
            </a:pP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Weak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gravitational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lensing</a:t>
            </a:r>
            <a:endParaRPr lang="pt-BR" dirty="0">
              <a:solidFill>
                <a:srgbClr val="C0504D">
                  <a:lumMod val="7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FontTx/>
              <a:buChar char="-"/>
              <a:defRPr/>
            </a:pPr>
            <a:endParaRPr lang="pt-BR" dirty="0" smtClean="0">
              <a:solidFill>
                <a:srgbClr val="C0504D">
                  <a:lumMod val="7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FontTx/>
              <a:buChar char="-"/>
              <a:defRPr/>
            </a:pPr>
            <a:r>
              <a:rPr lang="pt-BR" dirty="0" smtClean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 </a:t>
            </a:r>
            <a:r>
              <a:rPr lang="pt-BR" dirty="0" err="1" smtClean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pt-BR" dirty="0" smtClean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galaxies</a:t>
            </a:r>
            <a:r>
              <a:rPr lang="pt-BR" dirty="0" smtClean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(+ SPT clusters)</a:t>
            </a:r>
          </a:p>
          <a:p>
            <a:pPr lvl="0">
              <a:buFontTx/>
              <a:buChar char="-"/>
              <a:defRPr/>
            </a:pPr>
            <a:endParaRPr lang="pt-BR" dirty="0">
              <a:solidFill>
                <a:srgbClr val="C0504D">
                  <a:lumMod val="7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FontTx/>
              <a:buChar char="-"/>
              <a:defRPr/>
            </a:pPr>
            <a:r>
              <a:rPr lang="pt-BR" dirty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err="1" smtClean="0">
                <a:solidFill>
                  <a:srgbClr val="C0504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Supernovae</a:t>
            </a:r>
            <a:endParaRPr lang="pt-BR" dirty="0" smtClean="0">
              <a:solidFill>
                <a:srgbClr val="C0504D">
                  <a:lumMod val="7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24200" y="5921514"/>
            <a:ext cx="6086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 smtClean="0">
                <a:solidFill>
                  <a:srgbClr val="000000"/>
                </a:solidFill>
                <a:latin typeface="Arial"/>
                <a:ea typeface="ＭＳ Ｐゴシック" pitchFamily="-105" charset="-128"/>
                <a:cs typeface="ＭＳ Ｐゴシック" pitchFamily="-105" charset="-128"/>
              </a:rPr>
              <a:t>Obs.: DES will also make non-cosmological studies: </a:t>
            </a:r>
          </a:p>
          <a:p>
            <a:r>
              <a:rPr lang="en-US" sz="2000" kern="0" dirty="0" smtClean="0">
                <a:solidFill>
                  <a:srgbClr val="000000"/>
                </a:solidFill>
                <a:latin typeface="Arial"/>
                <a:ea typeface="ＭＳ Ｐゴシック" pitchFamily="-105" charset="-128"/>
                <a:cs typeface="ＭＳ Ｐゴシック" pitchFamily="-105" charset="-128"/>
              </a:rPr>
              <a:t>Milky Way, galaxy evolution, QSO, …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DES Project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</a:t>
            </a:r>
            <a:r>
              <a:rPr lang="en-US" dirty="0" smtClean="0"/>
              <a:t> DES Collaboration: Josh </a:t>
            </a:r>
            <a:r>
              <a:rPr lang="en-US" dirty="0" err="1" smtClean="0"/>
              <a:t>Frieman</a:t>
            </a:r>
            <a:r>
              <a:rPr lang="en-US" dirty="0" smtClean="0"/>
              <a:t> – Project Director</a:t>
            </a:r>
          </a:p>
          <a:p>
            <a:pPr>
              <a:buNone/>
            </a:pPr>
            <a:r>
              <a:rPr lang="en-US" sz="1800" dirty="0" smtClean="0"/>
              <a:t>US: </a:t>
            </a:r>
          </a:p>
          <a:p>
            <a:pPr>
              <a:buNone/>
            </a:pPr>
            <a:r>
              <a:rPr lang="en-US" sz="1800" dirty="0" err="1" smtClean="0"/>
              <a:t>Fermilab</a:t>
            </a:r>
            <a:r>
              <a:rPr lang="en-US" sz="1800" dirty="0" smtClean="0"/>
              <a:t>, </a:t>
            </a:r>
            <a:r>
              <a:rPr lang="en-US" sz="1800" dirty="0"/>
              <a:t>UIUC/NCSA, U. of Chicago, LBNL, NOAO, Argonne, U. of Michigan</a:t>
            </a:r>
            <a:r>
              <a:rPr lang="en-US" sz="1800" dirty="0" smtClean="0"/>
              <a:t>, Ohio </a:t>
            </a:r>
            <a:r>
              <a:rPr lang="en-US" sz="1800" dirty="0"/>
              <a:t>Sate, U of Penn, </a:t>
            </a:r>
            <a:r>
              <a:rPr lang="en-US" sz="1800" dirty="0" smtClean="0"/>
              <a:t>Texas A&amp;M, </a:t>
            </a:r>
            <a:r>
              <a:rPr lang="en-US" sz="1800" dirty="0"/>
              <a:t>Santa </a:t>
            </a:r>
            <a:r>
              <a:rPr lang="en-US" sz="1800" dirty="0" smtClean="0"/>
              <a:t>Cruz</a:t>
            </a:r>
            <a:r>
              <a:rPr lang="en-US" sz="1800" dirty="0"/>
              <a:t>, SLAC, Stanford</a:t>
            </a:r>
          </a:p>
          <a:p>
            <a:pPr>
              <a:buNone/>
            </a:pPr>
            <a:r>
              <a:rPr lang="en-US" sz="1800" dirty="0"/>
              <a:t>United </a:t>
            </a:r>
            <a:r>
              <a:rPr lang="en-US" sz="1800" dirty="0" smtClean="0"/>
              <a:t>Kingdom: </a:t>
            </a:r>
          </a:p>
          <a:p>
            <a:pPr>
              <a:buNone/>
            </a:pPr>
            <a:r>
              <a:rPr lang="en-US" sz="1800" dirty="0" smtClean="0"/>
              <a:t>UCL</a:t>
            </a:r>
            <a:r>
              <a:rPr lang="en-US" sz="1800" dirty="0"/>
              <a:t>, Cambridge, Edinburgh, Portsmouth, Sussex, Nottingham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Spain: </a:t>
            </a:r>
          </a:p>
          <a:p>
            <a:pPr>
              <a:buNone/>
            </a:pPr>
            <a:r>
              <a:rPr lang="en-US" sz="1800" dirty="0" smtClean="0"/>
              <a:t>IEEC</a:t>
            </a:r>
            <a:r>
              <a:rPr lang="en-US" sz="1800" dirty="0"/>
              <a:t>/</a:t>
            </a:r>
            <a:r>
              <a:rPr lang="en-US" sz="1800" dirty="0" smtClean="0"/>
              <a:t>CSIC, IFAE, CIEMAT</a:t>
            </a:r>
          </a:p>
          <a:p>
            <a:pPr>
              <a:buNone/>
            </a:pPr>
            <a:r>
              <a:rPr lang="en-US" sz="1800" dirty="0" smtClean="0"/>
              <a:t>DES</a:t>
            </a:r>
            <a:r>
              <a:rPr lang="en-US" sz="1800" dirty="0"/>
              <a:t>-Brazil </a:t>
            </a:r>
            <a:r>
              <a:rPr lang="en-US" sz="1800" dirty="0" smtClean="0"/>
              <a:t>Consortium - </a:t>
            </a:r>
            <a:r>
              <a:rPr lang="en-US" sz="1800" dirty="0" err="1" smtClean="0"/>
              <a:t>LIneA</a:t>
            </a:r>
            <a:r>
              <a:rPr lang="en-US" sz="1800" dirty="0" smtClean="0"/>
              <a:t> </a:t>
            </a:r>
          </a:p>
          <a:p>
            <a:pPr>
              <a:buNone/>
            </a:pPr>
            <a:r>
              <a:rPr lang="en-US" sz="1800" dirty="0" smtClean="0"/>
              <a:t>Germany:</a:t>
            </a:r>
          </a:p>
          <a:p>
            <a:pPr>
              <a:buNone/>
            </a:pPr>
            <a:r>
              <a:rPr lang="en-US" sz="1800" dirty="0" smtClean="0"/>
              <a:t> Munich</a:t>
            </a:r>
            <a:r>
              <a:rPr lang="en-US" sz="1800" dirty="0"/>
              <a:t>—</a:t>
            </a:r>
            <a:r>
              <a:rPr lang="en-US" sz="1800" dirty="0" err="1"/>
              <a:t>Universitäts-Sternwarte</a:t>
            </a:r>
            <a:r>
              <a:rPr lang="en-US" sz="1800" dirty="0"/>
              <a:t> </a:t>
            </a:r>
            <a:r>
              <a:rPr lang="en-US" sz="1800" dirty="0" err="1" smtClean="0"/>
              <a:t>München</a:t>
            </a:r>
            <a:r>
              <a:rPr lang="en-US" sz="1800" dirty="0" smtClean="0"/>
              <a:t>, Ludwig</a:t>
            </a:r>
            <a:r>
              <a:rPr lang="en-US" sz="1800" dirty="0"/>
              <a:t>-</a:t>
            </a:r>
            <a:r>
              <a:rPr lang="en-US" sz="1800" dirty="0" err="1"/>
              <a:t>Maximilians</a:t>
            </a:r>
            <a:r>
              <a:rPr lang="en-US" sz="1800" dirty="0"/>
              <a:t> </a:t>
            </a:r>
            <a:r>
              <a:rPr lang="en-US" sz="1800" dirty="0" err="1"/>
              <a:t>Universität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Switzerland: ETH </a:t>
            </a:r>
            <a:r>
              <a:rPr lang="en-US" sz="1800" dirty="0"/>
              <a:t>	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 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 </a:t>
            </a:r>
          </a:p>
          <a:p>
            <a:endParaRPr lang="en-US" dirty="0"/>
          </a:p>
        </p:txBody>
      </p:sp>
      <p:sp>
        <p:nvSpPr>
          <p:cNvPr id="12" name="TextBox 34"/>
          <p:cNvSpPr txBox="1">
            <a:spLocks noChangeArrowheads="1"/>
          </p:cNvSpPr>
          <p:nvPr/>
        </p:nvSpPr>
        <p:spPr bwMode="auto">
          <a:xfrm>
            <a:off x="5867400" y="3810000"/>
            <a:ext cx="2895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0000FF"/>
                </a:solidFill>
              </a:rPr>
              <a:t>200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+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scientists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27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institutions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0000FF"/>
                </a:solidFill>
              </a:rPr>
              <a:t>$40M project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5943600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http://</a:t>
            </a:r>
            <a:r>
              <a:rPr lang="en-US" sz="2400" dirty="0" err="1" smtClean="0">
                <a:solidFill>
                  <a:srgbClr val="FF0000"/>
                </a:solidFill>
              </a:rPr>
              <a:t>www.darkenergysurvey.org</a:t>
            </a:r>
            <a:r>
              <a:rPr lang="en-US" sz="2400" dirty="0" smtClean="0">
                <a:solidFill>
                  <a:srgbClr val="FF0000"/>
                </a:solidFill>
              </a:rPr>
              <a:t>/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DES Project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x-none" smtClean="0"/>
              <a:t>October 3rd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283200" y="6534150"/>
            <a:ext cx="3630613" cy="322263"/>
          </a:xfrm>
        </p:spPr>
        <p:txBody>
          <a:bodyPr/>
          <a:lstStyle/>
          <a:p>
            <a:r>
              <a:rPr lang="en-US" smtClean="0"/>
              <a:t>Rogerio Rosenfeld</a:t>
            </a:r>
            <a:endParaRPr lang="en-US" dirty="0"/>
          </a:p>
        </p:txBody>
      </p:sp>
      <p:graphicFrame>
        <p:nvGraphicFramePr>
          <p:cNvPr id="10" name="D 1"/>
          <p:cNvGraphicFramePr/>
          <p:nvPr/>
        </p:nvGraphicFramePr>
        <p:xfrm>
          <a:off x="1676400" y="1447800"/>
          <a:ext cx="6019800" cy="6172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val 10"/>
          <p:cNvSpPr/>
          <p:nvPr/>
        </p:nvSpPr>
        <p:spPr bwMode="auto">
          <a:xfrm>
            <a:off x="5867400" y="5562600"/>
            <a:ext cx="1524000" cy="1447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8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8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9BBEC6-6BEE-2541-9A4C-8D77D882A5B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LATEXADDIN" val="\documentclass{article}&#10;\usepackage{amsmath}&#10;\pagestyle{empty}&#10;\begin{document}&#10;&#10;$ \rho(\vec{x})   $&#10;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LATEXADDIN" val="\documentclass{article}&#10;\usepackage{amsmath}&#10;\pagestyle{empty}&#10;\begin{document}&#10;&#10;$ \delta(\vec{x}) = \frac{\rho(\vec{x}) - \bar{\rho}}{\bar{\rho}}   $&#10;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LATEXADDIN" val="\documentclass{article}&#10;\usepackage{amsmath}&#10;\pagestyle{empty}&#10;\begin{document}&#10;&#10;$ \langle \delta(\vec{x}_1) \delta(\vec{x}_2)  \rangle = &#10;\xi(\vec{x}_1 - \vec{x}_2) = \xi(|\vec{x}_1 - \vec{x}_2|) = \xi(r)   $&#10;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LATEXADDIN" val="\documentclass{article}&#10;\usepackage{amsmath}&#10;\pagestyle{empty}&#10;\begin{document}&#10;&#10;$ P(k) = \int d^3 r \xi(r) e^{i \vec{k}.\vec{r}}&#10; $&#10;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8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1596</Words>
  <Application>Microsoft Macintosh PowerPoint</Application>
  <PresentationFormat>On-screen Show (4:3)</PresentationFormat>
  <Paragraphs>361</Paragraphs>
  <Slides>33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The Dark Energy Survey: an overview</vt:lpstr>
      <vt:lpstr>Introduction</vt:lpstr>
      <vt:lpstr>Introduction</vt:lpstr>
      <vt:lpstr>Introduction</vt:lpstr>
      <vt:lpstr>Introduction</vt:lpstr>
      <vt:lpstr>Cosmological probes</vt:lpstr>
      <vt:lpstr>Cosmological probes</vt:lpstr>
      <vt:lpstr>DES Project</vt:lpstr>
      <vt:lpstr>DES Project</vt:lpstr>
      <vt:lpstr>DES Science Committee</vt:lpstr>
      <vt:lpstr>DES Project</vt:lpstr>
      <vt:lpstr>DES Project</vt:lpstr>
      <vt:lpstr>DES Project Timeline</vt:lpstr>
      <vt:lpstr>DES Project Site</vt:lpstr>
      <vt:lpstr>DECam</vt:lpstr>
      <vt:lpstr>DECam</vt:lpstr>
      <vt:lpstr>DECam</vt:lpstr>
      <vt:lpstr>DECam</vt:lpstr>
      <vt:lpstr>DECam</vt:lpstr>
      <vt:lpstr>DESDM</vt:lpstr>
      <vt:lpstr>Science Portal</vt:lpstr>
      <vt:lpstr>Science Portal</vt:lpstr>
      <vt:lpstr>Science Portal</vt:lpstr>
      <vt:lpstr>Science Portal</vt:lpstr>
      <vt:lpstr>Blind cosmological challenge </vt:lpstr>
      <vt:lpstr>Blind cosmological challenge </vt:lpstr>
      <vt:lpstr>Summary</vt:lpstr>
      <vt:lpstr>Large Scale Structure</vt:lpstr>
      <vt:lpstr>Large Scale Structure</vt:lpstr>
      <vt:lpstr>Large Scale Structure</vt:lpstr>
      <vt:lpstr>Large Scale Structure</vt:lpstr>
      <vt:lpstr>Large Scale Structure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Energy Camera</dc:title>
  <dc:creator> </dc:creator>
  <cp:lastModifiedBy>Rogerio Rosenfeld</cp:lastModifiedBy>
  <cp:revision>2</cp:revision>
  <dcterms:created xsi:type="dcterms:W3CDTF">2013-09-30T18:53:29Z</dcterms:created>
  <dcterms:modified xsi:type="dcterms:W3CDTF">2013-09-30T18:54:48Z</dcterms:modified>
</cp:coreProperties>
</file>